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8" r:id="rId7"/>
    <p:sldId id="268" r:id="rId8"/>
    <p:sldId id="269" r:id="rId9"/>
    <p:sldId id="270" r:id="rId10"/>
    <p:sldId id="271" r:id="rId11"/>
    <p:sldId id="279" r:id="rId12"/>
    <p:sldId id="288" r:id="rId13"/>
    <p:sldId id="259" r:id="rId14"/>
    <p:sldId id="282" r:id="rId15"/>
    <p:sldId id="283" r:id="rId16"/>
    <p:sldId id="284" r:id="rId17"/>
    <p:sldId id="285" r:id="rId18"/>
    <p:sldId id="286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2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2C28-4870-4D38-BC19-C76AF441CA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D7DF-4569-4BB8-A1D0-83309DF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6" y="6208488"/>
            <a:ext cx="3901440" cy="4450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707366"/>
            <a:ext cx="9144000" cy="4171382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Beef Genetics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878748"/>
            <a:ext cx="9144000" cy="101309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Morgan Hibbs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14726" r="11550" b="14312"/>
          <a:stretch/>
        </p:blipFill>
        <p:spPr>
          <a:xfrm>
            <a:off x="5281135" y="934675"/>
            <a:ext cx="1629730" cy="885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3868" b="29906"/>
          <a:stretch/>
        </p:blipFill>
        <p:spPr>
          <a:xfrm>
            <a:off x="2625304" y="2047482"/>
            <a:ext cx="6941389" cy="18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Create Your Own Herd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172200" y="207965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Now it is time to create your own herd! (15 minutes)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5143"/>
            <a:ext cx="5181600" cy="29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241539"/>
            <a:ext cx="10515600" cy="741871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Livestock Genetics: Sheep </a:t>
            </a:r>
          </a:p>
        </p:txBody>
      </p:sp>
      <p:pic>
        <p:nvPicPr>
          <p:cNvPr id="12" name="Picture 2" descr="Image result for meat sheep bree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16604"/>
          <a:stretch/>
        </p:blipFill>
        <p:spPr bwMode="auto">
          <a:xfrm>
            <a:off x="1333500" y="1086928"/>
            <a:ext cx="9525000" cy="56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8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4079" y="132212"/>
            <a:ext cx="10515600" cy="773562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Livestock Genetics: Pigs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805"/>
          <a:stretch/>
        </p:blipFill>
        <p:spPr>
          <a:xfrm>
            <a:off x="3119931" y="983412"/>
            <a:ext cx="6003896" cy="57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4079" y="132212"/>
            <a:ext cx="10515600" cy="773562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Livestock Genetics: Chickens </a:t>
            </a:r>
          </a:p>
        </p:txBody>
      </p:sp>
      <p:pic>
        <p:nvPicPr>
          <p:cNvPr id="2050" name="Picture 2" descr="Image result for Chicken bree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 b="9136"/>
          <a:stretch/>
        </p:blipFill>
        <p:spPr bwMode="auto">
          <a:xfrm>
            <a:off x="2617757" y="1543441"/>
            <a:ext cx="7008244" cy="50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4079" y="132212"/>
            <a:ext cx="10515600" cy="773562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Plant Genetics: Corn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64" y="1328468"/>
            <a:ext cx="9810029" cy="49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4079" y="132212"/>
            <a:ext cx="10515600" cy="773562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Plant Genetics: Squash</a:t>
            </a:r>
          </a:p>
        </p:txBody>
      </p:sp>
      <p:pic>
        <p:nvPicPr>
          <p:cNvPr id="4098" name="Picture 2" descr="Image result for pumpkin varie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50" y="1175147"/>
            <a:ext cx="7366658" cy="56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4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95068" y="2202551"/>
            <a:ext cx="10515600" cy="1325563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07554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WHAT IS AGRICULTURE?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4"/>
          <a:stretch/>
        </p:blipFill>
        <p:spPr>
          <a:xfrm>
            <a:off x="1157377" y="2231440"/>
            <a:ext cx="4009845" cy="3034749"/>
          </a:xfrm>
        </p:spPr>
      </p:pic>
      <p:sp>
        <p:nvSpPr>
          <p:cNvPr id="5" name="Isosceles Triangle 4"/>
          <p:cNvSpPr/>
          <p:nvPr/>
        </p:nvSpPr>
        <p:spPr>
          <a:xfrm>
            <a:off x="7979435" y="2821803"/>
            <a:ext cx="2294626" cy="1793329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79435" y="1898473"/>
            <a:ext cx="224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Food</a:t>
            </a:r>
            <a:r>
              <a:rPr lang="en-US" sz="40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 rot="2467272">
            <a:off x="6734355" y="4478997"/>
            <a:ext cx="163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Fuel</a:t>
            </a:r>
          </a:p>
        </p:txBody>
      </p:sp>
      <p:sp>
        <p:nvSpPr>
          <p:cNvPr id="12" name="TextBox 11"/>
          <p:cNvSpPr txBox="1"/>
          <p:nvPr/>
        </p:nvSpPr>
        <p:spPr>
          <a:xfrm rot="18924038">
            <a:off x="9823448" y="4496397"/>
            <a:ext cx="163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Fiber</a:t>
            </a:r>
          </a:p>
        </p:txBody>
      </p:sp>
    </p:spTree>
    <p:extLst>
      <p:ext uri="{BB962C8B-B14F-4D97-AF65-F5344CB8AC3E}">
        <p14:creationId xmlns:p14="http://schemas.microsoft.com/office/powerpoint/2010/main" val="6829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27" y="194497"/>
            <a:ext cx="7737895" cy="64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Dairy vs Beef: Shorthorn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9646" y="2356632"/>
            <a:ext cx="4769329" cy="318591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8918" y="2356632"/>
            <a:ext cx="4372154" cy="3185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011" y="1865987"/>
            <a:ext cx="443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Similarities and Differences? </a:t>
            </a:r>
          </a:p>
        </p:txBody>
      </p:sp>
    </p:spTree>
    <p:extLst>
      <p:ext uri="{BB962C8B-B14F-4D97-AF65-F5344CB8AC3E}">
        <p14:creationId xmlns:p14="http://schemas.microsoft.com/office/powerpoint/2010/main" val="80105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837" y="121578"/>
            <a:ext cx="10515600" cy="1325563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Beef Cattle Breeds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6566" y="1595528"/>
            <a:ext cx="2474343" cy="1855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773" y="3399617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Angus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47" y="1585824"/>
            <a:ext cx="2729326" cy="1813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7747" y="3399617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Charolais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667" t="17673" r="12578"/>
          <a:stretch/>
        </p:blipFill>
        <p:spPr>
          <a:xfrm>
            <a:off x="8203969" y="1585824"/>
            <a:ext cx="2372204" cy="1813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4708" y="3399617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Herford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7234" y="5753758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Chianina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66" y="3799727"/>
            <a:ext cx="2574985" cy="19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78" y="3844609"/>
            <a:ext cx="2821862" cy="1879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7710" y="5753758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Simmental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3969" y="3937223"/>
            <a:ext cx="2382328" cy="1786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4708" y="5753758"/>
            <a:ext cx="213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Brahman</a:t>
            </a:r>
          </a:p>
        </p:txBody>
      </p:sp>
    </p:spTree>
    <p:extLst>
      <p:ext uri="{BB962C8B-B14F-4D97-AF65-F5344CB8AC3E}">
        <p14:creationId xmlns:p14="http://schemas.microsoft.com/office/powerpoint/2010/main" val="9059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Preferred Traits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275717" y="206785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Marbling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Calving ease </a:t>
            </a:r>
          </a:p>
          <a:p>
            <a:pPr marL="0" indent="0">
              <a:buNone/>
            </a:pPr>
            <a:r>
              <a:rPr lang="en-US" dirty="0"/>
              <a:t>Heat tolerant</a:t>
            </a:r>
          </a:p>
          <a:p>
            <a:pPr marL="0" indent="0">
              <a:buNone/>
            </a:pPr>
            <a:r>
              <a:rPr lang="en-US" dirty="0"/>
              <a:t>Growth rate </a:t>
            </a:r>
          </a:p>
          <a:p>
            <a:pPr marL="0" indent="0">
              <a:buNone/>
            </a:pPr>
            <a:r>
              <a:rPr lang="en-US" dirty="0"/>
              <a:t>Reproductive Performance </a:t>
            </a:r>
          </a:p>
          <a:p>
            <a:pPr marL="0" indent="0">
              <a:buNone/>
            </a:pPr>
            <a:r>
              <a:rPr lang="en-US" dirty="0"/>
              <a:t>Structural soundness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55022"/>
            <a:ext cx="5263451" cy="34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Iowa Example: </a:t>
            </a:r>
            <a:r>
              <a:rPr lang="en-US" dirty="0" err="1"/>
              <a:t>SimAngus</a:t>
            </a:r>
            <a:r>
              <a:rPr lang="en-US" dirty="0"/>
              <a:t>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275717" y="2067853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Created in the 20</a:t>
            </a:r>
            <a:r>
              <a:rPr lang="en-US" baseline="30000" dirty="0"/>
              <a:t>th</a:t>
            </a:r>
            <a:r>
              <a:rPr lang="en-US" dirty="0"/>
              <a:t> century by the American Simmental Association </a:t>
            </a:r>
          </a:p>
          <a:p>
            <a:pPr marL="0" indent="0">
              <a:buNone/>
            </a:pPr>
            <a:r>
              <a:rPr lang="en-US" u="sng" dirty="0"/>
              <a:t>Simmental </a:t>
            </a:r>
          </a:p>
          <a:p>
            <a:pPr marL="0" indent="0">
              <a:buNone/>
            </a:pPr>
            <a:r>
              <a:rPr lang="en-US" dirty="0"/>
              <a:t>- Superior weight gain </a:t>
            </a:r>
          </a:p>
          <a:p>
            <a:pPr>
              <a:buFontTx/>
              <a:buChar char="-"/>
            </a:pPr>
            <a:r>
              <a:rPr lang="en-US" dirty="0"/>
              <a:t>Maternal traits </a:t>
            </a:r>
          </a:p>
          <a:p>
            <a:pPr>
              <a:buFontTx/>
              <a:buChar char="-"/>
            </a:pPr>
            <a:r>
              <a:rPr lang="en-US" dirty="0"/>
              <a:t>Meat yield</a:t>
            </a:r>
          </a:p>
          <a:p>
            <a:pPr marL="0" indent="0">
              <a:buNone/>
            </a:pPr>
            <a:r>
              <a:rPr lang="en-US" u="sng" dirty="0"/>
              <a:t>Angus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Polled </a:t>
            </a:r>
          </a:p>
          <a:p>
            <a:pPr>
              <a:buFontTx/>
              <a:buChar char="-"/>
            </a:pPr>
            <a:r>
              <a:rPr lang="en-US" dirty="0"/>
              <a:t>Solid coat </a:t>
            </a:r>
          </a:p>
          <a:p>
            <a:pPr>
              <a:buFontTx/>
              <a:buChar char="-"/>
            </a:pPr>
            <a:r>
              <a:rPr lang="en-US" dirty="0"/>
              <a:t>Marbling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50" y="2553494"/>
            <a:ext cx="5143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Preferred Traits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19" y="1975447"/>
            <a:ext cx="3467460" cy="3883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07" t="29811" r="6029" b="25912"/>
          <a:stretch/>
        </p:blipFill>
        <p:spPr>
          <a:xfrm>
            <a:off x="5253480" y="2656937"/>
            <a:ext cx="5858781" cy="22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20319-2B48-45C1-94F4-A8F17F7D5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73" y="646477"/>
            <a:ext cx="7417454" cy="55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CA9663AF7F149B8C9E9FF7CA694AA" ma:contentTypeVersion="13" ma:contentTypeDescription="Create a new document." ma:contentTypeScope="" ma:versionID="0351e22426cf3f75886e2b3bd2cbd1c7">
  <xsd:schema xmlns:xsd="http://www.w3.org/2001/XMLSchema" xmlns:xs="http://www.w3.org/2001/XMLSchema" xmlns:p="http://schemas.microsoft.com/office/2006/metadata/properties" xmlns:ns3="31506a63-5666-431a-8b0d-2531a7c45262" xmlns:ns4="acb8afd5-571f-4403-b4bf-0e8ffda920f1" targetNamespace="http://schemas.microsoft.com/office/2006/metadata/properties" ma:root="true" ma:fieldsID="cf3ec6e0b87e779afe80e3d93f97f86b" ns3:_="" ns4:_="">
    <xsd:import namespace="31506a63-5666-431a-8b0d-2531a7c45262"/>
    <xsd:import namespace="acb8afd5-571f-4403-b4bf-0e8ffda920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06a63-5666-431a-8b0d-2531a7c45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8afd5-571f-4403-b4bf-0e8ffda92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BE8AF-D071-4CB5-B85D-E375719D12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78C44-E093-48BC-8E51-44ADDE542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06a63-5666-431a-8b0d-2531a7c45262"/>
    <ds:schemaRef ds:uri="acb8afd5-571f-4403-b4bf-0e8ffda92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5B5D3C-4AD6-4E24-A12B-10A5D743A5F6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cb8afd5-571f-4403-b4bf-0e8ffda920f1"/>
    <ds:schemaRef ds:uri="31506a63-5666-431a-8b0d-2531a7c452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116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Beef Genetics</vt:lpstr>
      <vt:lpstr>WHAT IS AGRICULTURE?</vt:lpstr>
      <vt:lpstr>PowerPoint Presentation</vt:lpstr>
      <vt:lpstr>Dairy vs Beef: Shorthorn </vt:lpstr>
      <vt:lpstr>Beef Cattle Breeds </vt:lpstr>
      <vt:lpstr>Preferred Traits </vt:lpstr>
      <vt:lpstr>Iowa Example: SimAngus </vt:lpstr>
      <vt:lpstr>Preferred Traits </vt:lpstr>
      <vt:lpstr>PowerPoint Presentation</vt:lpstr>
      <vt:lpstr>Create Your Own Herd </vt:lpstr>
      <vt:lpstr>Livestock Genetics: Sheep </vt:lpstr>
      <vt:lpstr>Livestock Genetics: Pigs </vt:lpstr>
      <vt:lpstr>Livestock Genetics: Chickens </vt:lpstr>
      <vt:lpstr>Plant Genetics: Corn</vt:lpstr>
      <vt:lpstr>Plant Genetics: Squash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Ball</dc:creator>
  <cp:lastModifiedBy>Morgan Hibbs</cp:lastModifiedBy>
  <cp:revision>33</cp:revision>
  <dcterms:created xsi:type="dcterms:W3CDTF">2018-09-12T16:27:51Z</dcterms:created>
  <dcterms:modified xsi:type="dcterms:W3CDTF">2020-10-01T15:57:26Z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0x010100648CA9663AF7F149B8C9E9FF7CA694AA</vt:lpwstr>
  </property>
</Properties>
</file>