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3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1579D-3C8F-4E26-9533-6DC5C5E93ECD}" v="2" dt="2020-08-05T16:07:42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Hibbs" userId="5af979ab-78e5-4620-ad90-122f86e1982e" providerId="ADAL" clId="{FF51579D-3C8F-4E26-9533-6DC5C5E93ECD}"/>
    <pc:docChg chg="custSel modSld">
      <pc:chgData name="Morgan Hibbs" userId="5af979ab-78e5-4620-ad90-122f86e1982e" providerId="ADAL" clId="{FF51579D-3C8F-4E26-9533-6DC5C5E93ECD}" dt="2020-08-05T16:07:58.613" v="41" actId="1076"/>
      <pc:docMkLst>
        <pc:docMk/>
      </pc:docMkLst>
      <pc:sldChg chg="addSp delSp modSp">
        <pc:chgData name="Morgan Hibbs" userId="5af979ab-78e5-4620-ad90-122f86e1982e" providerId="ADAL" clId="{FF51579D-3C8F-4E26-9533-6DC5C5E93ECD}" dt="2020-08-05T16:07:58.613" v="41" actId="1076"/>
        <pc:sldMkLst>
          <pc:docMk/>
          <pc:sldMk cId="271970935" sldId="272"/>
        </pc:sldMkLst>
        <pc:spChg chg="add del mod">
          <ac:chgData name="Morgan Hibbs" userId="5af979ab-78e5-4620-ad90-122f86e1982e" providerId="ADAL" clId="{FF51579D-3C8F-4E26-9533-6DC5C5E93ECD}" dt="2020-08-05T16:07:35.248" v="1" actId="478"/>
          <ac:spMkLst>
            <pc:docMk/>
            <pc:sldMk cId="271970935" sldId="272"/>
            <ac:spMk id="2" creationId="{B795BB20-7C91-476E-B3A3-A6D4A06D16C7}"/>
          </ac:spMkLst>
        </pc:spChg>
        <pc:spChg chg="add mod">
          <ac:chgData name="Morgan Hibbs" userId="5af979ab-78e5-4620-ad90-122f86e1982e" providerId="ADAL" clId="{FF51579D-3C8F-4E26-9533-6DC5C5E93ECD}" dt="2020-08-05T16:07:58.613" v="41" actId="1076"/>
          <ac:spMkLst>
            <pc:docMk/>
            <pc:sldMk cId="271970935" sldId="272"/>
            <ac:spMk id="3" creationId="{989D5E59-F59F-4D32-A575-ECD192E927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6046-91FA-4A0B-AD5D-65F1CC787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BA129-B1FD-4953-A4E4-9E756E7C4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BB48F-5114-4503-8DFD-883C85FD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AE06A-1CDF-4837-AFDA-EB1D5769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8F99E-B5E0-4CA7-B5DD-863BC93F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6B35-E1B9-4A2E-B632-5FA9DC94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A5109-F7D5-47A3-8207-374E96767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C55B-D284-43B5-861D-3916A0E8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E7637-4BD4-4863-B34B-85486AD4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292AA-9956-464A-9654-8666BB82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10DC6-B602-4CE0-9219-8B1C9CA07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7C408-71AA-4DF0-A3C0-45C436E94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E873C-91F2-470D-BF19-20C9B6DA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942D-F33F-42CD-94C3-D62D1A52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1C1B-E0E1-43D1-95D1-BB7DB4EE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3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94AF-0B6E-4E2C-8DE3-85823CBC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9AB80-CDAE-47A4-A931-99FB9AC3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36D57-444C-4DE1-A1FB-2E045D8E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1197F-CF37-4139-81CF-583D176A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FFA91-F545-4D63-A050-E0EF671F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BD85-8856-4077-81F6-E37AAF80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A3D9-3134-40D9-91FA-32351DA22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82FAE-F61E-4C22-A112-309D3A56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C25D9-556E-48BA-9B3E-E5CC3F4F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9E8B-D3DA-42A3-ADA0-12C6A1F8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0250-5E1A-4C8D-BDC4-0A8C67F5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388C-4A91-4B7F-968F-2BC097AF1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4B4A9-B28A-4AFE-8118-BA443BC9F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6A64F-E5C4-46BF-8D3A-3A6C47F6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B0520-CCA2-49C8-84D0-FB809282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726C1-CB26-451C-BF47-7E652B6A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5731-D2FE-4A2C-A292-71506E7A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FB388-C78B-41AA-8506-7A1586E7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AD5D-987D-4272-87E9-60BB05F52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B72-D5ED-4459-A6AE-D5E23928C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AF366-9A0A-4FFB-B54E-F5BDEFB23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F79C57-0DEE-4D92-8780-5D9FF984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7244B-A962-49D8-BB11-B117C459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AB380-74D4-4DAB-9A69-FB477CBE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0056-732C-4C2A-90B6-38956F1F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BDE14-6681-4944-92DF-9F1D2C96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032A6-6CB6-41C5-A3E7-1323A6C6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01EAE-FC8C-4571-AFC8-98368170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6767F-15D2-42A3-B3CA-79D037AC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09E2B-1C4E-47AD-BE68-CB4337B6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5A133-F3EA-4CE1-92D1-C97D7FF4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26FB-F42A-4D7A-9034-8FDF46FA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31EF0-CF3E-4812-9501-1A7208A5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CBA1E-9471-4AA6-B31C-6B1FF736E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7CBC4-1D98-44DA-BD18-5DB79021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AA755-F572-4A35-A3F3-12A2565E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7C599-B0F1-41B5-822A-87F5063C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0082-FBA5-4E61-A5F2-83D27C27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0F078-E486-43DC-8F5C-D04E9356E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578B3-620D-464E-878D-0C817154C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70686-E980-4111-B1D2-233C1700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A5970-E66A-4D8F-83A6-779B16DB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2EF54-B617-4CCF-8EEB-BBAB347D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768A7-1E1C-4B18-AE7A-43AED5B5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9281-6910-476C-B862-CF734D08F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884C-DB67-471F-8247-B7D40BA7E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168-8558-4035-880F-7616873CE7F3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31E2-15F3-4122-B37B-089EDE795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E06E-3C23-4D20-BF48-55F6D8AA5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00DF-5FC8-4344-93D4-107A10DD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2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a9d77hNN-0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EwWgnJl6m4?feature=oembed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9OgpHGxDbY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AFE0-184D-4EC8-96B5-7AB7FB3CE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Fueled by Soybeans!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BA7E1-BFB7-44B1-9F07-7B696D38A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Linn County Education Outreach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9F39F47-7DA4-4B39-854B-C2C42DBFA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6300" r="27649" b="41725"/>
          <a:stretch/>
        </p:blipFill>
        <p:spPr>
          <a:xfrm>
            <a:off x="4858916" y="4548348"/>
            <a:ext cx="2474167" cy="1418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3C687-65B7-4604-B37C-07464C3368F9}"/>
              </a:ext>
            </a:extLst>
          </p:cNvPr>
          <p:cNvSpPr txBox="1"/>
          <p:nvPr/>
        </p:nvSpPr>
        <p:spPr>
          <a:xfrm>
            <a:off x="0" y="6475444"/>
            <a:ext cx="9769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PowerPoint adapted from American Farm Bureau Foundation for Ag and Ford NAITC presentation </a:t>
            </a:r>
          </a:p>
        </p:txBody>
      </p:sp>
    </p:spTree>
    <p:extLst>
      <p:ext uri="{BB962C8B-B14F-4D97-AF65-F5344CB8AC3E}">
        <p14:creationId xmlns:p14="http://schemas.microsoft.com/office/powerpoint/2010/main" val="73992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96496-D01D-4727-B37B-C4F86FCD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95250"/>
            <a:ext cx="88963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35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30CCD-D21F-42BA-A6BD-45C5C65A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75099"/>
            <a:ext cx="5462546" cy="41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9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nline Media 1" title="Farm to Car | Presented by Ford">
            <a:hlinkClick r:id="" action="ppaction://media"/>
            <a:extLst>
              <a:ext uri="{FF2B5EF4-FFF2-40B4-BE49-F238E27FC236}">
                <a16:creationId xmlns:a16="http://schemas.microsoft.com/office/drawing/2014/main" id="{522265EB-748E-48F4-A2F0-CFE4B95831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6181" y="1914525"/>
            <a:ext cx="5462546" cy="307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6B972-DE22-4F74-BDA9-8121920A15E2}"/>
              </a:ext>
            </a:extLst>
          </p:cNvPr>
          <p:cNvSpPr txBox="1"/>
          <p:nvPr/>
        </p:nvSpPr>
        <p:spPr>
          <a:xfrm>
            <a:off x="4248537" y="5008580"/>
            <a:ext cx="3629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https://www.youtube.com/watch?v=Aa9d77hNN-0</a:t>
            </a:r>
          </a:p>
        </p:txBody>
      </p:sp>
    </p:spTree>
    <p:extLst>
      <p:ext uri="{BB962C8B-B14F-4D97-AF65-F5344CB8AC3E}">
        <p14:creationId xmlns:p14="http://schemas.microsoft.com/office/powerpoint/2010/main" val="36624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AA5207-B916-43D2-880D-E9577AE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0012"/>
            <a:ext cx="88392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9C74E-B48F-4457-AD68-F3C75E6D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75" y="720296"/>
            <a:ext cx="3900533" cy="54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31CE3F-3C60-47FA-A143-979A9A7C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95250"/>
            <a:ext cx="88868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FA08EE-2082-47BF-BCE9-47C02F94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23825"/>
            <a:ext cx="88011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3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F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nline Media 1" title="Ford and McDonald￢ﾀﾙs: Executives In Cars Talking Coffee | Ford and the Environment | FORD">
            <a:hlinkClick r:id="" action="ppaction://media"/>
            <a:extLst>
              <a:ext uri="{FF2B5EF4-FFF2-40B4-BE49-F238E27FC236}">
                <a16:creationId xmlns:a16="http://schemas.microsoft.com/office/drawing/2014/main" id="{5CC0C93A-B19E-44C6-9F8D-D0418CE5E4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6181" y="1914525"/>
            <a:ext cx="5462546" cy="307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3C877D-9ACB-467D-B159-287159D0FB81}"/>
              </a:ext>
            </a:extLst>
          </p:cNvPr>
          <p:cNvSpPr txBox="1"/>
          <p:nvPr/>
        </p:nvSpPr>
        <p:spPr>
          <a:xfrm>
            <a:off x="4225212" y="5002667"/>
            <a:ext cx="374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https://www.youtube.com/watch?v=pEwWgnJl6m4</a:t>
            </a:r>
          </a:p>
        </p:txBody>
      </p:sp>
    </p:spTree>
    <p:extLst>
      <p:ext uri="{BB962C8B-B14F-4D97-AF65-F5344CB8AC3E}">
        <p14:creationId xmlns:p14="http://schemas.microsoft.com/office/powerpoint/2010/main" val="12953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9D5E59-F59F-4D32-A575-ECD192E9272C}"/>
              </a:ext>
            </a:extLst>
          </p:cNvPr>
          <p:cNvSpPr txBox="1">
            <a:spLocks/>
          </p:cNvSpPr>
          <p:nvPr/>
        </p:nvSpPr>
        <p:spPr>
          <a:xfrm>
            <a:off x="1524000" y="212065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7197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A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406BC-E067-42EF-B71D-42F258D35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771133"/>
            <a:ext cx="5462546" cy="33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86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nline Media 1" title="Henry Ford | 3 Minute Innovative History">
            <a:hlinkClick r:id="" action="ppaction://media"/>
            <a:extLst>
              <a:ext uri="{FF2B5EF4-FFF2-40B4-BE49-F238E27FC236}">
                <a16:creationId xmlns:a16="http://schemas.microsoft.com/office/drawing/2014/main" id="{068FE6A6-C8DD-434A-8007-D095F56B20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6181" y="1914525"/>
            <a:ext cx="5462546" cy="307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B8618-A37C-4B5B-AB65-E01BB5CE31D8}"/>
              </a:ext>
            </a:extLst>
          </p:cNvPr>
          <p:cNvSpPr txBox="1"/>
          <p:nvPr/>
        </p:nvSpPr>
        <p:spPr>
          <a:xfrm>
            <a:off x="2740685" y="4987207"/>
            <a:ext cx="6453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https://www.youtube.com/watch?v=J9OgpHGxDbY&amp;feature=youtu.be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5906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33A8E-39DD-4C3F-857F-24CEDCE0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52425"/>
            <a:ext cx="82867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F8A477-2D65-42EB-87C1-097EA9EC9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80" y="312993"/>
            <a:ext cx="8186640" cy="62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6A05E-0C44-472D-9552-EFB0D479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09537"/>
            <a:ext cx="90392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01CF4-AED2-4EDA-BD11-9CA56AD8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04775"/>
            <a:ext cx="89249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1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E5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9B86B-4956-4D76-A430-6B4B912C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532147"/>
            <a:ext cx="5462546" cy="38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96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F9FCE-CD6A-4AA6-A486-52395550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491177"/>
            <a:ext cx="5462546" cy="39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2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CA9663AF7F149B8C9E9FF7CA694AA" ma:contentTypeVersion="13" ma:contentTypeDescription="Create a new document." ma:contentTypeScope="" ma:versionID="0351e22426cf3f75886e2b3bd2cbd1c7">
  <xsd:schema xmlns:xsd="http://www.w3.org/2001/XMLSchema" xmlns:xs="http://www.w3.org/2001/XMLSchema" xmlns:p="http://schemas.microsoft.com/office/2006/metadata/properties" xmlns:ns3="31506a63-5666-431a-8b0d-2531a7c45262" xmlns:ns4="acb8afd5-571f-4403-b4bf-0e8ffda920f1" targetNamespace="http://schemas.microsoft.com/office/2006/metadata/properties" ma:root="true" ma:fieldsID="cf3ec6e0b87e779afe80e3d93f97f86b" ns3:_="" ns4:_="">
    <xsd:import namespace="31506a63-5666-431a-8b0d-2531a7c45262"/>
    <xsd:import namespace="acb8afd5-571f-4403-b4bf-0e8ffda920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06a63-5666-431a-8b0d-2531a7c45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8afd5-571f-4403-b4bf-0e8ffda92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13656D-4B21-4714-A923-E1B7B60B0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06a63-5666-431a-8b0d-2531a7c45262"/>
    <ds:schemaRef ds:uri="acb8afd5-571f-4403-b4bf-0e8ffda92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7C6FD-0DC8-4635-9305-C09918E737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6C548-5A57-4C62-BBA5-96E678A1A4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69</Words>
  <Application>Microsoft Office PowerPoint</Application>
  <PresentationFormat>Widescreen</PresentationFormat>
  <Paragraphs>7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Arabic Typesetting</vt:lpstr>
      <vt:lpstr>Arial</vt:lpstr>
      <vt:lpstr>Calibri</vt:lpstr>
      <vt:lpstr>Calibri Light</vt:lpstr>
      <vt:lpstr>Office Theme</vt:lpstr>
      <vt:lpstr>Fueled by Soybeans!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Fueled by Soybeans!</dc:title>
  <dc:creator>Morgan Hibbs</dc:creator>
  <cp:lastModifiedBy>Morgan Hibbs</cp:lastModifiedBy>
  <cp:revision>2</cp:revision>
  <dcterms:created xsi:type="dcterms:W3CDTF">2020-08-05T15:59:44Z</dcterms:created>
  <dcterms:modified xsi:type="dcterms:W3CDTF">2020-08-05T16:08:00Z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0x010100648CA9663AF7F149B8C9E9FF7CA694AA</vt:lpwstr>
  </property>
</Properties>
</file>