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7B9E965-77B0-4E12-B608-5CF02FC819B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34915-B377-45DC-BBD3-5940B47B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Fish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6879E-CA57-4DDC-87CF-2DDAF8A31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r>
              <a:rPr lang="en-US" dirty="0"/>
              <a:t>Review quiz!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Fish">
            <a:extLst>
              <a:ext uri="{FF2B5EF4-FFF2-40B4-BE49-F238E27FC236}">
                <a16:creationId xmlns:a16="http://schemas.microsoft.com/office/drawing/2014/main" id="{8BDD3871-3ADE-4280-BFE9-4145E2EC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28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40B-1ECE-44E7-91C4-C611B38D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DA398-0639-4B40-8882-4BAEA26A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Tilapia are raised in fresh or salt water?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Freshwater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Saltwater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F1C1D6-2FDF-40F5-95C3-BD6B91663745}"/>
              </a:ext>
            </a:extLst>
          </p:cNvPr>
          <p:cNvSpPr/>
          <p:nvPr/>
        </p:nvSpPr>
        <p:spPr>
          <a:xfrm>
            <a:off x="4555632" y="4311650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9E54553-FF42-4D60-A2CD-F85E8DF6C310}"/>
              </a:ext>
            </a:extLst>
          </p:cNvPr>
          <p:cNvSpPr/>
          <p:nvPr/>
        </p:nvSpPr>
        <p:spPr>
          <a:xfrm>
            <a:off x="4508169" y="5312836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B03D1-8215-4BC0-B881-9E1A2895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99" y="3828452"/>
            <a:ext cx="4033833" cy="23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A077-87BC-4C37-AA56-E6191A1B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01AFF9C-2094-4483-8CAD-A3292D0D7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Freshwater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725E96-B429-4E41-8412-454304866516}"/>
              </a:ext>
            </a:extLst>
          </p:cNvPr>
          <p:cNvSpPr/>
          <p:nvPr/>
        </p:nvSpPr>
        <p:spPr>
          <a:xfrm>
            <a:off x="6027938" y="3911537"/>
            <a:ext cx="1619852" cy="15989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E178-A53A-44F2-8559-613B0E27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931D2-C0AC-4513-856A-D3DD29BC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50" y="1441599"/>
            <a:ext cx="3549193" cy="42761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9CD480-7839-44CB-8791-AD1FF0CB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The word “shrimp” stands for?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Jumbo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Tiny or small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Crustaceans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BAA25E-524D-4108-8011-A6BA9924CA7A}"/>
              </a:ext>
            </a:extLst>
          </p:cNvPr>
          <p:cNvSpPr/>
          <p:nvPr/>
        </p:nvSpPr>
        <p:spPr>
          <a:xfrm>
            <a:off x="5228016" y="4311650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7CFB3-F199-451B-B24F-9B5F6DE14C0C}"/>
              </a:ext>
            </a:extLst>
          </p:cNvPr>
          <p:cNvSpPr/>
          <p:nvPr/>
        </p:nvSpPr>
        <p:spPr>
          <a:xfrm>
            <a:off x="5269677" y="3452726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3ACF3E0-2BFD-4DC6-A407-5A54179A59CF}"/>
              </a:ext>
            </a:extLst>
          </p:cNvPr>
          <p:cNvSpPr/>
          <p:nvPr/>
        </p:nvSpPr>
        <p:spPr>
          <a:xfrm>
            <a:off x="5180553" y="5245544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DE76-F48E-4A9F-B7D0-AC4231AC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FA9349-5295-4560-98D7-104F14BD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Tiny or small</a:t>
            </a:r>
          </a:p>
          <a:p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930BB44-8B0C-4EF8-B5E1-1B99A4A0A951}"/>
              </a:ext>
            </a:extLst>
          </p:cNvPr>
          <p:cNvSpPr/>
          <p:nvPr/>
        </p:nvSpPr>
        <p:spPr>
          <a:xfrm>
            <a:off x="6411884" y="3879739"/>
            <a:ext cx="1659231" cy="147365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20DA-283A-4A05-A074-F8A32FB2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D65DE4-9035-4D8B-8190-E568243D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4046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/>
              <a:t>How many kinds of grouper fish are there?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250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400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300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0F3ED-5F48-4F6F-A475-4CCF0162FB72}"/>
              </a:ext>
            </a:extLst>
          </p:cNvPr>
          <p:cNvSpPr/>
          <p:nvPr/>
        </p:nvSpPr>
        <p:spPr>
          <a:xfrm>
            <a:off x="3961353" y="4054644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F029EAF-DB03-450A-A4E6-25781E518905}"/>
              </a:ext>
            </a:extLst>
          </p:cNvPr>
          <p:cNvSpPr/>
          <p:nvPr/>
        </p:nvSpPr>
        <p:spPr>
          <a:xfrm>
            <a:off x="3893059" y="4864524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AD42425-C05A-427B-A305-3DB4889AA83B}"/>
              </a:ext>
            </a:extLst>
          </p:cNvPr>
          <p:cNvSpPr/>
          <p:nvPr/>
        </p:nvSpPr>
        <p:spPr>
          <a:xfrm>
            <a:off x="3961353" y="5922827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46BC9-4FBE-4725-A000-1AF36CE5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96" y="3621622"/>
            <a:ext cx="5032531" cy="27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E595-79CC-47FB-9F32-8E3F7CDC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#7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BA0331-6CAE-466F-943B-39BFADED1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400</a:t>
            </a:r>
          </a:p>
          <a:p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0AF2DB1-F50A-4A3E-8FF4-0157B2E5F5BD}"/>
              </a:ext>
            </a:extLst>
          </p:cNvPr>
          <p:cNvSpPr/>
          <p:nvPr/>
        </p:nvSpPr>
        <p:spPr>
          <a:xfrm>
            <a:off x="3893059" y="3807229"/>
            <a:ext cx="2202941" cy="1581379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C0B0-3B94-4998-922D-CF991E73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D1591-5464-4366-B501-1C5A9BA2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43" y="2520373"/>
            <a:ext cx="8824913" cy="4046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/>
              <a:t>Lobsters have how many legs?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15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5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68094-B94C-4F6A-B62F-EEDE63AC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0" b="15953"/>
          <a:stretch/>
        </p:blipFill>
        <p:spPr>
          <a:xfrm>
            <a:off x="6600305" y="3370105"/>
            <a:ext cx="2244438" cy="319695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E03C930F-E83E-4145-80CB-DF4DC8AD60C4}"/>
              </a:ext>
            </a:extLst>
          </p:cNvPr>
          <p:cNvSpPr/>
          <p:nvPr/>
        </p:nvSpPr>
        <p:spPr>
          <a:xfrm>
            <a:off x="3786817" y="3564037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32BBD4-E371-4F50-A1C2-497A809028B0}"/>
              </a:ext>
            </a:extLst>
          </p:cNvPr>
          <p:cNvSpPr/>
          <p:nvPr/>
        </p:nvSpPr>
        <p:spPr>
          <a:xfrm>
            <a:off x="3834280" y="4675616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79D69-DAD4-4545-B1C0-197D94D06C07}"/>
              </a:ext>
            </a:extLst>
          </p:cNvPr>
          <p:cNvSpPr/>
          <p:nvPr/>
        </p:nvSpPr>
        <p:spPr>
          <a:xfrm>
            <a:off x="3855111" y="5916504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848D-0EEA-414E-AAC3-5279F90E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32ECBE-2C4F-43B3-986D-AD367F401569}"/>
              </a:ext>
            </a:extLst>
          </p:cNvPr>
          <p:cNvSpPr txBox="1">
            <a:spLocks/>
          </p:cNvSpPr>
          <p:nvPr/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10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EEAA3-0F61-4175-AA30-EE4CCDCDD587}"/>
              </a:ext>
            </a:extLst>
          </p:cNvPr>
          <p:cNvSpPr/>
          <p:nvPr/>
        </p:nvSpPr>
        <p:spPr>
          <a:xfrm>
            <a:off x="4802762" y="3558847"/>
            <a:ext cx="1963798" cy="1250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CC78-B689-448B-8F57-068C881C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35806C-AC7D-4BBA-90E6-5689662F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43" y="2520373"/>
            <a:ext cx="8824913" cy="4046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/>
              <a:t>Eagle Catch raises their fish indoors or outdoors?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Outdoors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Indoors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A1E941B-5E2A-43BE-97E6-35557FCB27C5}"/>
              </a:ext>
            </a:extLst>
          </p:cNvPr>
          <p:cNvSpPr/>
          <p:nvPr/>
        </p:nvSpPr>
        <p:spPr>
          <a:xfrm>
            <a:off x="5006933" y="4365185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509DAB5-BBA8-45D3-B1A6-227E97389B2C}"/>
              </a:ext>
            </a:extLst>
          </p:cNvPr>
          <p:cNvSpPr/>
          <p:nvPr/>
        </p:nvSpPr>
        <p:spPr>
          <a:xfrm>
            <a:off x="5054396" y="5749272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C846D-01A7-418F-A318-4A60A1A7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0" t="-22450" r="-1" b="2366"/>
          <a:stretch/>
        </p:blipFill>
        <p:spPr>
          <a:xfrm>
            <a:off x="6786169" y="4269606"/>
            <a:ext cx="5055022" cy="14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0A47-B788-44D7-A7A4-E9E5439F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#9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A50BE2-E1E6-4AF2-8A8B-E686554A385D}"/>
              </a:ext>
            </a:extLst>
          </p:cNvPr>
          <p:cNvSpPr txBox="1">
            <a:spLocks/>
          </p:cNvSpPr>
          <p:nvPr/>
        </p:nvSpPr>
        <p:spPr>
          <a:xfrm>
            <a:off x="1154955" y="3965863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Indoors</a:t>
            </a:r>
          </a:p>
          <a:p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D8DB8B-7E88-4DEE-BFD3-7681051D1BD0}"/>
              </a:ext>
            </a:extLst>
          </p:cNvPr>
          <p:cNvSpPr/>
          <p:nvPr/>
        </p:nvSpPr>
        <p:spPr>
          <a:xfrm>
            <a:off x="5037513" y="3965863"/>
            <a:ext cx="1491616" cy="15493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EA588-D724-4864-BB34-3BB53186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F6D9-3F84-4BAD-A7EB-EB7CBF33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Eagle’s Catch Iowa Fish Farm raised what kind of fish?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Cod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Tilapia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Catfish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Trout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3B2BE-D72F-4BF1-8A7F-E9DC2504BD4B}"/>
              </a:ext>
            </a:extLst>
          </p:cNvPr>
          <p:cNvSpPr/>
          <p:nvPr/>
        </p:nvSpPr>
        <p:spPr>
          <a:xfrm>
            <a:off x="2849062" y="3221855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C00399A-607F-41C1-9A64-B8A9956D5371}"/>
              </a:ext>
            </a:extLst>
          </p:cNvPr>
          <p:cNvSpPr/>
          <p:nvPr/>
        </p:nvSpPr>
        <p:spPr>
          <a:xfrm>
            <a:off x="2777023" y="3801992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2AF5EF-66ED-4C5A-9E62-7ED6D4DC1880}"/>
              </a:ext>
            </a:extLst>
          </p:cNvPr>
          <p:cNvSpPr/>
          <p:nvPr/>
        </p:nvSpPr>
        <p:spPr>
          <a:xfrm>
            <a:off x="2807401" y="4639621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DBFCF74-0766-49DB-ACB6-94C4EE829169}"/>
              </a:ext>
            </a:extLst>
          </p:cNvPr>
          <p:cNvSpPr/>
          <p:nvPr/>
        </p:nvSpPr>
        <p:spPr>
          <a:xfrm>
            <a:off x="2807401" y="5329710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02790487-0600-4A9B-AF92-8352E5CB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7" y="1765318"/>
            <a:ext cx="4411470" cy="35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9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6A84-ECAE-450F-BF93-43B50922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D0F44F-A37D-4A04-8068-B3CC701DEDB8}"/>
              </a:ext>
            </a:extLst>
          </p:cNvPr>
          <p:cNvSpPr txBox="1">
            <a:spLocks/>
          </p:cNvSpPr>
          <p:nvPr/>
        </p:nvSpPr>
        <p:spPr>
          <a:xfrm>
            <a:off x="1683543" y="2520373"/>
            <a:ext cx="8824913" cy="4046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800" dirty="0"/>
              <a:t>Can Iowa farmers raise shrimp, tilapia, catfish, and other aquaculture species? </a:t>
            </a:r>
          </a:p>
          <a:p>
            <a:pPr marL="0" indent="0">
              <a:buFont typeface="Wingdings 3" charset="2"/>
              <a:buNone/>
            </a:pPr>
            <a:endParaRPr lang="en-US" sz="4000" dirty="0"/>
          </a:p>
          <a:p>
            <a:r>
              <a:rPr lang="en-US" sz="3700" dirty="0"/>
              <a:t>True</a:t>
            </a:r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r>
              <a:rPr lang="en-US" sz="3700" dirty="0"/>
              <a:t>False</a:t>
            </a:r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pPr marL="0" indent="0">
              <a:buFont typeface="Wingdings 3" charset="2"/>
              <a:buNone/>
            </a:pPr>
            <a:endParaRPr lang="en-US" sz="2800" dirty="0"/>
          </a:p>
          <a:p>
            <a:pPr marL="0" indent="0">
              <a:buFont typeface="Wingdings 3" charset="2"/>
              <a:buNone/>
            </a:pP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871E5-328B-4933-BDC9-B23BCE484CD8}"/>
              </a:ext>
            </a:extLst>
          </p:cNvPr>
          <p:cNvSpPr/>
          <p:nvPr/>
        </p:nvSpPr>
        <p:spPr>
          <a:xfrm>
            <a:off x="4878711" y="4638384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ED2AE-22B1-46E4-B7E2-06F03D6834E3}"/>
              </a:ext>
            </a:extLst>
          </p:cNvPr>
          <p:cNvSpPr/>
          <p:nvPr/>
        </p:nvSpPr>
        <p:spPr>
          <a:xfrm>
            <a:off x="4920372" y="5771089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FA99-D268-447F-A7CC-51A17A62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#10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D2DFDA-73C4-4453-AC74-FBA02612D77A}"/>
              </a:ext>
            </a:extLst>
          </p:cNvPr>
          <p:cNvSpPr txBox="1">
            <a:spLocks/>
          </p:cNvSpPr>
          <p:nvPr/>
        </p:nvSpPr>
        <p:spPr>
          <a:xfrm>
            <a:off x="1154955" y="3965863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True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CCF705-0261-4C19-A612-644D47C8B4A5}"/>
              </a:ext>
            </a:extLst>
          </p:cNvPr>
          <p:cNvSpPr/>
          <p:nvPr/>
        </p:nvSpPr>
        <p:spPr>
          <a:xfrm>
            <a:off x="4158275" y="4410752"/>
            <a:ext cx="1937725" cy="13838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56EB-7994-47E1-BA7C-016729C6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28AD-41D6-4C75-8601-5AB119A1E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Tilapia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EDF4535-3C61-4B9A-9F86-8590F10D9BD6}"/>
              </a:ext>
            </a:extLst>
          </p:cNvPr>
          <p:cNvSpPr/>
          <p:nvPr/>
        </p:nvSpPr>
        <p:spPr>
          <a:xfrm>
            <a:off x="4579547" y="3907099"/>
            <a:ext cx="1643699" cy="155359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9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B997B-5452-41E7-9A90-11D150F6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Question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10C371-743F-4D16-908B-82881E50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500"/>
            <a:ext cx="4072673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What is aquaculture?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Water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Water-culture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Raising aquatic species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Farming</a:t>
            </a:r>
          </a:p>
        </p:txBody>
      </p:sp>
      <p:pic>
        <p:nvPicPr>
          <p:cNvPr id="9" name="Picture 8" descr="A truck is parked in front of a car&#10;&#10;Description automatically generated">
            <a:extLst>
              <a:ext uri="{FF2B5EF4-FFF2-40B4-BE49-F238E27FC236}">
                <a16:creationId xmlns:a16="http://schemas.microsoft.com/office/drawing/2014/main" id="{E1832307-4BA6-47CB-8384-09279F3A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r="20837" b="2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F1D5A-BF1D-4F62-8132-012C01BCB8BC}"/>
              </a:ext>
            </a:extLst>
          </p:cNvPr>
          <p:cNvSpPr/>
          <p:nvPr/>
        </p:nvSpPr>
        <p:spPr>
          <a:xfrm>
            <a:off x="3790095" y="4092575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324533-6DE9-4457-A9E6-553EDA329D99}"/>
              </a:ext>
            </a:extLst>
          </p:cNvPr>
          <p:cNvSpPr/>
          <p:nvPr/>
        </p:nvSpPr>
        <p:spPr>
          <a:xfrm>
            <a:off x="4391150" y="4798145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BE55B04-4829-4230-98CD-E69196D81C0D}"/>
              </a:ext>
            </a:extLst>
          </p:cNvPr>
          <p:cNvSpPr/>
          <p:nvPr/>
        </p:nvSpPr>
        <p:spPr>
          <a:xfrm>
            <a:off x="3461620" y="5433873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6FD2416-0A5A-40EA-A971-49A2E1B547B5}"/>
              </a:ext>
            </a:extLst>
          </p:cNvPr>
          <p:cNvSpPr/>
          <p:nvPr/>
        </p:nvSpPr>
        <p:spPr>
          <a:xfrm>
            <a:off x="2981210" y="3171678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0EE6-C192-4CDB-A486-A9CE081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8B6A9-2FF3-4008-8E92-8ECAEE00F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/>
              <a:t>Raising aquatic species 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32D841-FFE9-4681-9629-DF3E9D232753}"/>
              </a:ext>
            </a:extLst>
          </p:cNvPr>
          <p:cNvSpPr/>
          <p:nvPr/>
        </p:nvSpPr>
        <p:spPr>
          <a:xfrm>
            <a:off x="9838514" y="3920529"/>
            <a:ext cx="1391737" cy="127290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7FDE-37E5-4D04-BBD9-431DA6B2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F2EEF5-7194-4DBA-B091-530AE931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Eagle’s Catch uses what system to raise their fish?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Tanks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Ponds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Open saltwater cages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Wild caught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ED0D3B0-2707-4E94-AF48-39C6BD16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8C26EA7-38F8-48C7-8003-F6A7FBDB8BAB}"/>
              </a:ext>
            </a:extLst>
          </p:cNvPr>
          <p:cNvSpPr/>
          <p:nvPr/>
        </p:nvSpPr>
        <p:spPr>
          <a:xfrm>
            <a:off x="3071003" y="3205578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087B917-8D86-42C7-84D8-A543826AF4DB}"/>
              </a:ext>
            </a:extLst>
          </p:cNvPr>
          <p:cNvSpPr/>
          <p:nvPr/>
        </p:nvSpPr>
        <p:spPr>
          <a:xfrm>
            <a:off x="3025944" y="4040101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C0F0A4-A3FE-4E23-8F10-2E20B85573B9}"/>
              </a:ext>
            </a:extLst>
          </p:cNvPr>
          <p:cNvSpPr/>
          <p:nvPr/>
        </p:nvSpPr>
        <p:spPr>
          <a:xfrm>
            <a:off x="4565179" y="4747065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AA46E-90D8-41E0-89B3-D7318842B094}"/>
              </a:ext>
            </a:extLst>
          </p:cNvPr>
          <p:cNvSpPr/>
          <p:nvPr/>
        </p:nvSpPr>
        <p:spPr>
          <a:xfrm>
            <a:off x="3449344" y="5581650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1EAD-33ED-4AA6-A473-80E65D5C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97F6E3-6022-4AA4-AF7E-441103D5EB8F}"/>
              </a:ext>
            </a:extLst>
          </p:cNvPr>
          <p:cNvSpPr txBox="1">
            <a:spLocks/>
          </p:cNvSpPr>
          <p:nvPr/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Tanks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46D12A-5E9E-4A2C-9CFE-F894456F27C3}"/>
              </a:ext>
            </a:extLst>
          </p:cNvPr>
          <p:cNvSpPr/>
          <p:nvPr/>
        </p:nvSpPr>
        <p:spPr>
          <a:xfrm>
            <a:off x="4678532" y="3072783"/>
            <a:ext cx="2035045" cy="177442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6E4E-AE70-4A3A-B8DE-8ED406AB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4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09646C-9606-4362-BF2B-88F1F0F3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Why do we raise alligators?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Milk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Meat and alligator skin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and B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Fabric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0B526-BC4B-4EB8-B87E-7054D83AB50D}"/>
              </a:ext>
            </a:extLst>
          </p:cNvPr>
          <p:cNvSpPr/>
          <p:nvPr/>
        </p:nvSpPr>
        <p:spPr>
          <a:xfrm>
            <a:off x="5175012" y="4802789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24A6841-DB9B-4798-8F84-19B540482B15}"/>
              </a:ext>
            </a:extLst>
          </p:cNvPr>
          <p:cNvSpPr/>
          <p:nvPr/>
        </p:nvSpPr>
        <p:spPr>
          <a:xfrm>
            <a:off x="5106718" y="3879921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B4183F-A20C-4077-8880-C1D53A0266F8}"/>
              </a:ext>
            </a:extLst>
          </p:cNvPr>
          <p:cNvSpPr/>
          <p:nvPr/>
        </p:nvSpPr>
        <p:spPr>
          <a:xfrm>
            <a:off x="5175012" y="5541825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C91884-A601-4416-9F08-C9A9C1198188}"/>
              </a:ext>
            </a:extLst>
          </p:cNvPr>
          <p:cNvSpPr/>
          <p:nvPr/>
        </p:nvSpPr>
        <p:spPr>
          <a:xfrm>
            <a:off x="5159314" y="3078090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0F47C-45F1-4F54-AC88-54D3C800C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2"/>
          <a:stretch/>
        </p:blipFill>
        <p:spPr>
          <a:xfrm>
            <a:off x="6448703" y="2859458"/>
            <a:ext cx="4977412" cy="34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A0E8-2719-4BD8-BCAD-48B130A9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5EB4EE-AF35-434B-A33E-C373D98EF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Meat and alligator skin</a:t>
            </a:r>
          </a:p>
          <a:p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677C531-1331-45C4-B57E-ED1407E23BBE}"/>
              </a:ext>
            </a:extLst>
          </p:cNvPr>
          <p:cNvSpPr/>
          <p:nvPr/>
        </p:nvSpPr>
        <p:spPr>
          <a:xfrm>
            <a:off x="9396085" y="3878917"/>
            <a:ext cx="1992351" cy="1372986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216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Fish Farm</vt:lpstr>
      <vt:lpstr>Question 1</vt:lpstr>
      <vt:lpstr>Answer to #1</vt:lpstr>
      <vt:lpstr>Question 2</vt:lpstr>
      <vt:lpstr>Answer to #2</vt:lpstr>
      <vt:lpstr>Question 3</vt:lpstr>
      <vt:lpstr>Answer to #3</vt:lpstr>
      <vt:lpstr>Question 4</vt:lpstr>
      <vt:lpstr>Answer to #4</vt:lpstr>
      <vt:lpstr>Question 5</vt:lpstr>
      <vt:lpstr>Answer to #5</vt:lpstr>
      <vt:lpstr>Question 6</vt:lpstr>
      <vt:lpstr>Answer to #6</vt:lpstr>
      <vt:lpstr>Question 7</vt:lpstr>
      <vt:lpstr>Answer to #7</vt:lpstr>
      <vt:lpstr>Question 8 </vt:lpstr>
      <vt:lpstr>Answer to #8</vt:lpstr>
      <vt:lpstr>Question 9</vt:lpstr>
      <vt:lpstr>Answer to #9</vt:lpstr>
      <vt:lpstr>Question 10</vt:lpstr>
      <vt:lpstr>Answer to #10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Farm</dc:title>
  <dc:creator>Morgan Hibbs</dc:creator>
  <cp:lastModifiedBy>Morgan Hibbs</cp:lastModifiedBy>
  <cp:revision>8</cp:revision>
  <dcterms:created xsi:type="dcterms:W3CDTF">2020-11-02T20:51:31Z</dcterms:created>
  <dcterms:modified xsi:type="dcterms:W3CDTF">2021-01-20T21:57:02Z</dcterms:modified>
</cp:coreProperties>
</file>