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notesMasterIdLst>
    <p:notesMasterId r:id="rId17"/>
  </p:notesMasterIdLst>
  <p:sldIdLst>
    <p:sldId id="256" r:id="rId5"/>
    <p:sldId id="280" r:id="rId6"/>
    <p:sldId id="264" r:id="rId7"/>
    <p:sldId id="258" r:id="rId8"/>
    <p:sldId id="259" r:id="rId9"/>
    <p:sldId id="260" r:id="rId10"/>
    <p:sldId id="278" r:id="rId11"/>
    <p:sldId id="279" r:id="rId12"/>
    <p:sldId id="265" r:id="rId13"/>
    <p:sldId id="281" r:id="rId14"/>
    <p:sldId id="28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2" autoAdjust="0"/>
    <p:restoredTop sz="88575"/>
  </p:normalViewPr>
  <p:slideViewPr>
    <p:cSldViewPr snapToGrid="0">
      <p:cViewPr varScale="1">
        <p:scale>
          <a:sx n="101" d="100"/>
          <a:sy n="10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D1FB-4D41-7D42-BD80-88F014D72C0C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1175B-B3CC-B84E-B750-CB8F8DCE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Source: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www.gea.com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/technology-talks/zero-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water.jsp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1175B-B3CC-B84E-B750-CB8F8DCEF9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00D00-4B2F-4CEA-A365-3915AE39288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_tvJtUHnmU" TargetMode="External"/><Relationship Id="rId2" Type="http://schemas.openxmlformats.org/officeDocument/2006/relationships/hyperlink" Target="https://www.youtube.com/watch?time_continue=60&amp;v=rEw-VfFkUi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tG9bV2enwI0&amp;t=43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743B-14D2-4FDE-8351-372D0EAC1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65850"/>
            <a:ext cx="9144000" cy="2387600"/>
          </a:xfrm>
        </p:spPr>
        <p:txBody>
          <a:bodyPr/>
          <a:lstStyle/>
          <a:p>
            <a:r>
              <a:rPr lang="en-US" b="1" dirty="0"/>
              <a:t>Hydroponic Farming</a:t>
            </a:r>
            <a:br>
              <a:rPr lang="en-US" b="1" dirty="0"/>
            </a:br>
            <a:r>
              <a:rPr lang="en-US" sz="4400" b="1" dirty="0"/>
              <a:t>Morgan Hibbs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743B-14D2-4FDE-8351-372D0EAC1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9" y="3027362"/>
            <a:ext cx="10178142" cy="23876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Hydroponic Farming: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i="1" dirty="0"/>
              <a:t>Test tube hydroponic experiment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E5FD-20C8-4A02-BEAE-CA6EA1A7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121"/>
            <a:ext cx="10515600" cy="1325563"/>
          </a:xfrm>
        </p:spPr>
        <p:txBody>
          <a:bodyPr/>
          <a:lstStyle/>
          <a:p>
            <a:r>
              <a:rPr lang="en-US" dirty="0"/>
              <a:t>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A4AFD-70A1-4A70-B8B3-E48E74C5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7685"/>
            <a:ext cx="10515600" cy="4351338"/>
          </a:xfrm>
        </p:spPr>
        <p:txBody>
          <a:bodyPr/>
          <a:lstStyle/>
          <a:p>
            <a:r>
              <a:rPr lang="en-US" dirty="0"/>
              <a:t>Is hydroponics the solution to our problem? </a:t>
            </a:r>
          </a:p>
          <a:p>
            <a:r>
              <a:rPr lang="en-US" dirty="0"/>
              <a:t>Do you see flaws in the system? </a:t>
            </a:r>
          </a:p>
          <a:p>
            <a:r>
              <a:rPr lang="en-US" dirty="0"/>
              <a:t>How do you think it would work to grow other crops?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C2925-838B-45C0-B98D-354E6140E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8E4DC-B8E2-449D-B14F-5E4B72C42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BA96-DC4B-4EFD-AADB-25BB2B4A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0350"/>
            <a:ext cx="10515600" cy="1325563"/>
          </a:xfrm>
        </p:spPr>
        <p:txBody>
          <a:bodyPr/>
          <a:lstStyle/>
          <a:p>
            <a:r>
              <a:rPr lang="en-US" dirty="0"/>
              <a:t>More videos: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B1A01-66D6-4A27-85F0-EB1C7664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5914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https://www.youtube.com/watch?time_continue=60&amp;v=rEw-VfFkUik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https://www.youtube.com/watch?v=-_tvJtUHnmU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300AB-E908-49D0-BCBC-3DF26C033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18EDE-271A-40D1-A5C0-7B4202734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B8D5-0B60-4D01-9AE5-26E58CB4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096"/>
            <a:ext cx="10515600" cy="1325563"/>
          </a:xfrm>
        </p:spPr>
        <p:txBody>
          <a:bodyPr/>
          <a:lstStyle/>
          <a:p>
            <a:r>
              <a:rPr lang="en-US" dirty="0"/>
              <a:t>How does it grow?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5F93-919B-4C51-AEDC-338B36646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4660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https://www.youtube.com/watch?v=tG9bV2enwI0&amp;t=43s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E1804-3E83-4509-9C78-5CE6A9800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0DB6C-2DEB-4075-AD6A-BE823306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5859CC4-5FE8-4DD5-84C1-B5AFEB8C7774}"/>
              </a:ext>
            </a:extLst>
          </p:cNvPr>
          <p:cNvSpPr txBox="1">
            <a:spLocks/>
          </p:cNvSpPr>
          <p:nvPr/>
        </p:nvSpPr>
        <p:spPr>
          <a:xfrm>
            <a:off x="1761900" y="2198601"/>
            <a:ext cx="8861388" cy="151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</a:pPr>
            <a:r>
              <a:rPr lang="en-US" b="1" dirty="0"/>
              <a:t>What do plants need to survive and grow?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784" y="3342381"/>
            <a:ext cx="2302759" cy="165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79" y="3342381"/>
            <a:ext cx="2313420" cy="173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886" y="4858143"/>
            <a:ext cx="2670254" cy="1775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1733" t="7956"/>
          <a:stretch/>
        </p:blipFill>
        <p:spPr>
          <a:xfrm>
            <a:off x="1209872" y="4867432"/>
            <a:ext cx="2670254" cy="1766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24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0" y="0"/>
            <a:ext cx="6195848" cy="1919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239110" y="3156385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Water?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1989082" y="4417626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Soil?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4531272" y="3259022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Sunlight?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6963103" y="4295736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Air?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9186041" y="3244673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Heat?</a:t>
            </a:r>
          </a:p>
        </p:txBody>
      </p:sp>
    </p:spTree>
    <p:extLst>
      <p:ext uri="{BB962C8B-B14F-4D97-AF65-F5344CB8AC3E}">
        <p14:creationId xmlns:p14="http://schemas.microsoft.com/office/powerpoint/2010/main" val="22623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52FCC-DECE-48B2-B811-44335A13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3538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Air, Water, &amp; 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89D3-539A-4203-AA2D-5551BC571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13978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  <a:p>
            <a:pPr lvl="1"/>
            <a:r>
              <a:rPr lang="en-US" dirty="0"/>
              <a:t>Plants need carbon dioxide from the air in order to perform photosynthesis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  <a:p>
            <a:pPr lvl="1"/>
            <a:r>
              <a:rPr lang="en-US" dirty="0"/>
              <a:t>Plants need water in order to prevent dehydration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Heat</a:t>
            </a:r>
          </a:p>
          <a:p>
            <a:pPr lvl="1"/>
            <a:r>
              <a:rPr lang="en-US" dirty="0"/>
              <a:t>Plants need warm enough temperatures to keep their cells from freezing</a:t>
            </a:r>
          </a:p>
          <a:p>
            <a:pPr lvl="1"/>
            <a:r>
              <a:rPr lang="en-US" dirty="0"/>
              <a:t>Some plants can tolerate cooler or warmer temperatures than others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What about sunlight and soil?  Do plants really need these to grow?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7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91685-B683-43C3-A215-8340F300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26" y="1480877"/>
            <a:ext cx="11244443" cy="1325563"/>
          </a:xfrm>
        </p:spPr>
        <p:txBody>
          <a:bodyPr/>
          <a:lstStyle/>
          <a:p>
            <a:pPr algn="ctr"/>
            <a:r>
              <a:rPr lang="en-US" b="1" dirty="0"/>
              <a:t>What about Sunlight and Soil?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65A8-FBFB-4B35-BCE1-714F1195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73" y="2668771"/>
            <a:ext cx="11078147" cy="41892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Plants </a:t>
            </a:r>
            <a:r>
              <a:rPr lang="en-US" b="1" dirty="0"/>
              <a:t>DO NOT </a:t>
            </a:r>
            <a:r>
              <a:rPr lang="en-US" dirty="0"/>
              <a:t>need sunlight or soil to survive and grow!</a:t>
            </a:r>
          </a:p>
          <a:p>
            <a:endParaRPr lang="en-US" dirty="0"/>
          </a:p>
          <a:p>
            <a:r>
              <a:rPr lang="en-US" dirty="0"/>
              <a:t>Plants </a:t>
            </a:r>
            <a:r>
              <a:rPr lang="en-US" b="1" dirty="0"/>
              <a:t>DO</a:t>
            </a:r>
            <a:r>
              <a:rPr lang="en-US" dirty="0"/>
              <a:t> need nutrients and certain colors of light to survive and grow, but these don’t necessarily need to be provided by the sun or soil.</a:t>
            </a:r>
          </a:p>
          <a:p>
            <a:pPr marL="0" indent="0">
              <a:buNone/>
            </a:pPr>
            <a:r>
              <a:rPr lang="en-US" dirty="0"/>
              <a:t>- Nitrogen (N) </a:t>
            </a:r>
          </a:p>
          <a:p>
            <a:pPr marL="0" indent="0">
              <a:buNone/>
            </a:pPr>
            <a:r>
              <a:rPr lang="en-US" dirty="0"/>
              <a:t>- Phosphorous (P)</a:t>
            </a:r>
          </a:p>
          <a:p>
            <a:pPr marL="0" indent="0">
              <a:buNone/>
            </a:pPr>
            <a:r>
              <a:rPr lang="en-US" dirty="0"/>
              <a:t>- Potassium (K)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 algn="ctr">
              <a:buNone/>
            </a:pPr>
            <a:r>
              <a:rPr lang="en-US" i="1" dirty="0"/>
              <a:t>Growing plants indoors without sunlight is made possible by specialized “grow lights,” which emit light of specific colors that are calibrated for plant use.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8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9310"/>
          <a:stretch/>
        </p:blipFill>
        <p:spPr>
          <a:xfrm>
            <a:off x="746041" y="2693541"/>
            <a:ext cx="3087166" cy="205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5612"/>
          <a:stretch/>
        </p:blipFill>
        <p:spPr>
          <a:xfrm>
            <a:off x="4577631" y="2693541"/>
            <a:ext cx="3087166" cy="205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2389"/>
          <a:stretch/>
        </p:blipFill>
        <p:spPr>
          <a:xfrm>
            <a:off x="8409221" y="2693541"/>
            <a:ext cx="3111042" cy="2044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91685-B683-43C3-A215-8340F300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92" y="1448616"/>
            <a:ext cx="11244443" cy="1325563"/>
          </a:xfrm>
        </p:spPr>
        <p:txBody>
          <a:bodyPr/>
          <a:lstStyle/>
          <a:p>
            <a:pPr algn="ctr"/>
            <a:r>
              <a:rPr lang="en-US" b="1" dirty="0"/>
              <a:t>Growing Plants Without Sunlight and Soil?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65A8-FBFB-4B35-BCE1-714F1195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26" y="6095741"/>
            <a:ext cx="11244443" cy="808904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These three methods use much less water than traditional field farming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.  </a:t>
            </a:r>
          </a:p>
          <a:p>
            <a:pPr marL="914400" lvl="2" indent="0" algn="ctr">
              <a:buNone/>
            </a:pP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Aeroponic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farming can use up to 95% less water than field farming!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5650" y="4658923"/>
            <a:ext cx="3819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b="1" dirty="0"/>
              <a:t>Hydroponics:  </a:t>
            </a:r>
          </a:p>
          <a:p>
            <a:pPr lvl="2" algn="ctr"/>
            <a:r>
              <a:rPr lang="en-US" dirty="0"/>
              <a:t>Plant roots are suspended in nutrient-rich water.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317" y="4658923"/>
            <a:ext cx="476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b="1" dirty="0"/>
              <a:t>Aquaponics:  </a:t>
            </a:r>
          </a:p>
          <a:p>
            <a:pPr lvl="2" algn="ctr"/>
            <a:r>
              <a:rPr lang="en-US" dirty="0"/>
              <a:t>Plant roots are suspended in water with fish and bacteria living in it to provide nutrients for the plants.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7664797" y="4658922"/>
            <a:ext cx="3804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b="1" dirty="0" err="1"/>
              <a:t>Aeroponics</a:t>
            </a:r>
            <a:r>
              <a:rPr lang="en-US" b="1" dirty="0"/>
              <a:t>:  </a:t>
            </a:r>
          </a:p>
          <a:p>
            <a:pPr lvl="2" algn="ctr"/>
            <a:r>
              <a:rPr lang="en-US" dirty="0"/>
              <a:t>Plant roots are suspended in air and misted periodically with nutrient-rich water.</a:t>
            </a:r>
          </a:p>
        </p:txBody>
      </p:sp>
    </p:spTree>
    <p:extLst>
      <p:ext uri="{BB962C8B-B14F-4D97-AF65-F5344CB8AC3E}">
        <p14:creationId xmlns:p14="http://schemas.microsoft.com/office/powerpoint/2010/main" val="16782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CD60F45-9BE6-40E5-80E0-00CE23FE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2" y="1708523"/>
            <a:ext cx="10934497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/>
              <a:t>So What do Plants </a:t>
            </a:r>
            <a:r>
              <a:rPr lang="en-US" b="1" i="1" u="sng" dirty="0"/>
              <a:t>Really</a:t>
            </a:r>
            <a:r>
              <a:rPr lang="en-US" b="1" dirty="0"/>
              <a:t> Need?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432B98-7184-4033-8E8D-1FE75C777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1" y="2483387"/>
            <a:ext cx="8917440" cy="4374613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101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Carbon dioxide is taken in by special openings in the plant’s exterior called “stomata”</a:t>
            </a:r>
          </a:p>
          <a:p>
            <a:pPr>
              <a:lnSpc>
                <a:spcPct val="101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Taken up by roots and delivered to all parts of the plant</a:t>
            </a:r>
          </a:p>
          <a:p>
            <a:pPr>
              <a:lnSpc>
                <a:spcPct val="101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Heat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Not too hot, and not too cold, just like Goldilocks</a:t>
            </a:r>
          </a:p>
          <a:p>
            <a:pPr>
              <a:lnSpc>
                <a:spcPct val="101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Nutrients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Nitrogen, phosphorus, potassium, magnesium, sulfur, and other trace chemicals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Can be provided by soil or other means</a:t>
            </a:r>
          </a:p>
          <a:p>
            <a:pPr>
              <a:lnSpc>
                <a:spcPct val="101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Light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Mostly red and blue wavelengths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Can be provided by the sun or artificial lighting</a:t>
            </a:r>
          </a:p>
          <a:p>
            <a:pPr>
              <a:lnSpc>
                <a:spcPct val="101000"/>
              </a:lnSpc>
            </a:pPr>
            <a:endParaRPr lang="en-US" sz="1100" dirty="0"/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0E521EB0-689A-492C-AD40-811EE7B69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3952" b="12486"/>
          <a:stretch/>
        </p:blipFill>
        <p:spPr>
          <a:xfrm>
            <a:off x="8955742" y="2333159"/>
            <a:ext cx="2492187" cy="437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411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73BB1-B4D1-431F-8968-24E7C564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33" y="14877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Why Hydroponics?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1D00-E168-41BE-A2CC-96C2E648B05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87643" y="2568388"/>
            <a:ext cx="7121685" cy="44601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70% of fresh water globally is used for agriculture</a:t>
            </a:r>
          </a:p>
          <a:p>
            <a:r>
              <a:rPr lang="en-US" dirty="0"/>
              <a:t>By 2050, increased population may require as much as 15% more water to feed everyone</a:t>
            </a:r>
          </a:p>
          <a:p>
            <a:r>
              <a:rPr lang="en-US" dirty="0"/>
              <a:t>In the U.S., more than 80% of Fresh Water is used for agriculture, approaching 90% in some western states</a:t>
            </a:r>
          </a:p>
          <a:p>
            <a:r>
              <a:rPr lang="en-US" dirty="0"/>
              <a:t>Agricultural activity is the leading source of several fresh water pollutants, leading to species loss and decrease in drinking water quality</a:t>
            </a:r>
          </a:p>
          <a:p>
            <a:endParaRPr lang="en-US" dirty="0"/>
          </a:p>
        </p:txBody>
      </p:sp>
      <p:pic>
        <p:nvPicPr>
          <p:cNvPr id="1026" name="Picture 2" descr="mage result for agriculture uses 70% of water worldw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29" y="2813288"/>
            <a:ext cx="4387947" cy="339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CA9663AF7F149B8C9E9FF7CA694AA" ma:contentTypeVersion="9" ma:contentTypeDescription="Create a new document." ma:contentTypeScope="" ma:versionID="63251cd959ba51f288be52c3ebe49583">
  <xsd:schema xmlns:xsd="http://www.w3.org/2001/XMLSchema" xmlns:xs="http://www.w3.org/2001/XMLSchema" xmlns:p="http://schemas.microsoft.com/office/2006/metadata/properties" xmlns:ns3="31506a63-5666-431a-8b0d-2531a7c45262" targetNamespace="http://schemas.microsoft.com/office/2006/metadata/properties" ma:root="true" ma:fieldsID="11f5b4daa18eccb4d7ed3b0f463e8231" ns3:_="">
    <xsd:import namespace="31506a63-5666-431a-8b0d-2531a7c452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06a63-5666-431a-8b0d-2531a7c452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49B437-A66C-44C0-8F69-19B4BF63AD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506a63-5666-431a-8b0d-2531a7c452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266A47-7F74-40AE-BD25-0B9301F12FF0}">
  <ds:schemaRefs>
    <ds:schemaRef ds:uri="http://purl.org/dc/dcmitype/"/>
    <ds:schemaRef ds:uri="http://schemas.microsoft.com/office/2006/metadata/properties"/>
    <ds:schemaRef ds:uri="http://www.w3.org/XML/1998/namespace"/>
    <ds:schemaRef ds:uri="31506a63-5666-431a-8b0d-2531a7c45262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66EE522-7352-436F-9B82-A38E85345F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</TotalTime>
  <Words>539</Words>
  <Application>Microsoft Office PowerPoint</Application>
  <PresentationFormat>Widescreen</PresentationFormat>
  <Paragraphs>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Hydroponic Farming Morgan Hibbs</vt:lpstr>
      <vt:lpstr>How does it grow? </vt:lpstr>
      <vt:lpstr>PowerPoint Presentation</vt:lpstr>
      <vt:lpstr>PowerPoint Presentation</vt:lpstr>
      <vt:lpstr>Air, Water, &amp; Heat</vt:lpstr>
      <vt:lpstr>What about Sunlight and Soil?</vt:lpstr>
      <vt:lpstr>Growing Plants Without Sunlight and Soil?</vt:lpstr>
      <vt:lpstr>So What do Plants Really Need?</vt:lpstr>
      <vt:lpstr>Why Hydroponics?</vt:lpstr>
      <vt:lpstr>Hydroponic Farming:    Test tube hydroponic experiment</vt:lpstr>
      <vt:lpstr>Pros and cons</vt:lpstr>
      <vt:lpstr>More videos: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Plants Need?</dc:title>
  <dc:creator>Joe</dc:creator>
  <cp:lastModifiedBy>Morgan Hibbs</cp:lastModifiedBy>
  <cp:revision>43</cp:revision>
  <dcterms:created xsi:type="dcterms:W3CDTF">2017-12-15T21:24:57Z</dcterms:created>
  <dcterms:modified xsi:type="dcterms:W3CDTF">2021-02-03T20:09:16Z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0x010100648CA9663AF7F149B8C9E9FF7CA694AA</vt:lpwstr>
  </property>
</Properties>
</file>