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8" r:id="rId6"/>
    <p:sldId id="275" r:id="rId7"/>
    <p:sldId id="268" r:id="rId8"/>
    <p:sldId id="269" r:id="rId9"/>
    <p:sldId id="271" r:id="rId10"/>
    <p:sldId id="259" r:id="rId11"/>
    <p:sldId id="260" r:id="rId12"/>
    <p:sldId id="261" r:id="rId13"/>
    <p:sldId id="262" r:id="rId14"/>
    <p:sldId id="263" r:id="rId15"/>
    <p:sldId id="267" r:id="rId16"/>
    <p:sldId id="272" r:id="rId17"/>
    <p:sldId id="274" r:id="rId18"/>
    <p:sldId id="276" r:id="rId19"/>
    <p:sldId id="277" r:id="rId20"/>
    <p:sldId id="278" r:id="rId21"/>
    <p:sldId id="279" r:id="rId22"/>
    <p:sldId id="280" r:id="rId23"/>
    <p:sldId id="281" r:id="rId24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492" autoAdjust="0"/>
  </p:normalViewPr>
  <p:slideViewPr>
    <p:cSldViewPr>
      <p:cViewPr varScale="1">
        <p:scale>
          <a:sx n="114" d="100"/>
          <a:sy n="114" d="100"/>
        </p:scale>
        <p:origin x="474" y="10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E03B7-B591-4A2A-B695-014C5A39F13E}" type="datetimeFigureOut">
              <a:rPr lang="en-US"/>
              <a:t>11/4/2020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322BB-75AD-4A1E-9661-2724167329F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FBD7B-E4FB-4AA8-9540-FD148073ACB3}" type="datetimeFigureOut">
              <a:rPr lang="en-US"/>
              <a:t>11/4/2020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5B7DE-1198-4F2F-B574-CA8CAE34164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B7DE-1198-4F2F-B574-CA8CAE3416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38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09051-6E81-43E8-9099-FF6A0C3DCFE8}" type="datetime1">
              <a:rPr lang="en-US"/>
              <a:t>11/4/2020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EAB04-7709-4C1E-A61A-74684A0170FC}" type="datetime1">
              <a:rPr lang="en-US"/>
              <a:t>11/4/2020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5" name="bottom graphic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Freeform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9BD0D-E0B1-4CED-AC65-708AC79EB9CD}" type="datetime1">
              <a:rPr lang="en-US"/>
              <a:t>11/4/2020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3EA6D-DF0B-4D4B-B359-5F1D1D0E30A4}" type="datetime1">
              <a:rPr lang="en-US"/>
              <a:t>11/4/2020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Rounded Rectangle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grpSp>
        <p:nvGrpSpPr>
          <p:cNvPr id="19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Freeform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anchor="b"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EDB99-15BC-4479-BAC5-1E502E66917A}" type="datetime1">
              <a:rPr lang="en-US"/>
              <a:t>11/4/2020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7C2A3-CD19-48AB-9F64-ECCF75182EDD}" type="datetime1">
              <a:rPr lang="en-US"/>
              <a:t>11/4/2020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E8C1-7C87-4705-AB97-8CD17D208E3F}" type="datetime1">
              <a:rPr lang="en-US"/>
              <a:t>11/4/2020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C624E-DF92-4841-B9B9-DD11AA239B85}" type="datetime1">
              <a:rPr lang="en-US"/>
              <a:t>11/4/2020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Freeform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A3AE1-4360-4D5B-BDBC-656B872DD533}" type="datetime1">
              <a:rPr lang="en-US"/>
              <a:t>11/4/2020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90708-46A4-4851-883E-8DFB8939107E}" type="datetime1">
              <a:rPr lang="en-US"/>
              <a:t>11/4/2020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8EFFC-86AE-4294-A319-CAFC2651994B}" type="datetime1">
              <a:rPr lang="en-US"/>
              <a:t>11/4/2020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9D79-8A4B-4031-B1E0-AF26F8EDF2B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bottom graphic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Freeform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/>
            </a:p>
          </p:txBody>
        </p:sp>
      </p:grpSp>
      <p:grpSp>
        <p:nvGrpSpPr>
          <p:cNvPr id="7" name="squares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Rounded Rectangle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29E8617-6EA8-4B97-A5E8-E18E98765EE2}" type="datetime1">
              <a:rPr lang="en-US"/>
              <a:pPr/>
              <a:t>11/4/2020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9D79-8A4B-4031-B1E0-AF26F8EDF2BC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gintheclassroom.org/TeacherResources/AgMags/Beef%20Ag%20Mag%20for%20Web_FINAL.PDF" TargetMode="External"/><Relationship Id="rId3" Type="http://schemas.openxmlformats.org/officeDocument/2006/relationships/hyperlink" Target="https://www.youtube.com/watch?v=y_QxKsG4wRY" TargetMode="External"/><Relationship Id="rId7" Type="http://schemas.openxmlformats.org/officeDocument/2006/relationships/hyperlink" Target="https://www.iacattlemen.org/" TargetMode="External"/><Relationship Id="rId2" Type="http://schemas.openxmlformats.org/officeDocument/2006/relationships/hyperlink" Target="https://www.youtube.com/watch?v=wDqpCjoYN3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abeef.org/" TargetMode="External"/><Relationship Id="rId5" Type="http://schemas.openxmlformats.org/officeDocument/2006/relationships/hyperlink" Target="https://www.youtube.com/watch?v=T8u4tywuct0&amp;list=PL6fqYHxqQAn1tohm6nIKuE6g6173TPywO&amp;index=20" TargetMode="External"/><Relationship Id="rId4" Type="http://schemas.openxmlformats.org/officeDocument/2006/relationships/hyperlink" Target="https://www.youtube.com/watch?v=s2IY8AFYbTQ&amp;list=PL6fqYHxqQAn1tohm6nIKuE6g6173TPywO&amp;index=14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gintheclassroom.org/TeacherResources/AgMags/2018%20Dairy%20Ag%20Mag%20Online%20Version_P.pdf" TargetMode="External"/><Relationship Id="rId3" Type="http://schemas.openxmlformats.org/officeDocument/2006/relationships/hyperlink" Target="https://www.youtube.com/watch?v=y9wLhRrj5Ug" TargetMode="External"/><Relationship Id="rId7" Type="http://schemas.openxmlformats.org/officeDocument/2006/relationships/hyperlink" Target="https://dairygood.org/" TargetMode="External"/><Relationship Id="rId2" Type="http://schemas.openxmlformats.org/officeDocument/2006/relationships/hyperlink" Target="https://www.youtube.com/watch?v=ikv_vXSZmwQ&amp;list=PL6fqYHxqQAn1tohm6nIKuE6g6173TPywO&amp;index=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oomilk.com/virtual-tour" TargetMode="External"/><Relationship Id="rId5" Type="http://schemas.openxmlformats.org/officeDocument/2006/relationships/hyperlink" Target="https://www.midwestdairy.com/" TargetMode="External"/><Relationship Id="rId4" Type="http://schemas.openxmlformats.org/officeDocument/2006/relationships/hyperlink" Target="http://www.uddertruth.org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findourcommonground.com/food-facts/animal-welfare/" TargetMode="External"/><Relationship Id="rId3" Type="http://schemas.openxmlformats.org/officeDocument/2006/relationships/hyperlink" Target="https://www.youtube.com/watch?v=fW7RLQApY4U&amp;list=PL6fqYHxqQAn1tohm6nIKuE6g6173TPywO&amp;index=26" TargetMode="External"/><Relationship Id="rId7" Type="http://schemas.openxmlformats.org/officeDocument/2006/relationships/hyperlink" Target="https://www.iowapork.org/" TargetMode="External"/><Relationship Id="rId2" Type="http://schemas.openxmlformats.org/officeDocument/2006/relationships/hyperlink" Target="https://www.youtube.com/watch?v=80RU6LJSYG4&amp;list=PL6fqYHxqQAn1tohm6nIKuE6g6173TPywO&amp;index=2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Aw7Fs_IAW4&amp;t=89s" TargetMode="External"/><Relationship Id="rId5" Type="http://schemas.openxmlformats.org/officeDocument/2006/relationships/hyperlink" Target="https://www.youtube.com/watch?v=ouwJyvNwvpY" TargetMode="External"/><Relationship Id="rId4" Type="http://schemas.openxmlformats.org/officeDocument/2006/relationships/hyperlink" Target="https://www.youtube.com/watch?v=a5OeYruH0go" TargetMode="External"/><Relationship Id="rId9" Type="http://schemas.openxmlformats.org/officeDocument/2006/relationships/hyperlink" Target="http://www.agintheclassroom.org/TeacherResources/AgMags/AITC283J7%20Pork%20smartboard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T_VDYn1H-4&amp;list=PLjPV5gImULPigmsUwhErFr0Vro58q1V3n" TargetMode="External"/><Relationship Id="rId7" Type="http://schemas.openxmlformats.org/officeDocument/2006/relationships/hyperlink" Target="http://www.agintheclassroom.org/TeacherResources/AgMags/Wheat_Smartboard.pdf" TargetMode="External"/><Relationship Id="rId2" Type="http://schemas.openxmlformats.org/officeDocument/2006/relationships/hyperlink" Target="https://www.youtube.com/watch?v=wDqpCjoYN3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heatworld.org/wheat-101/wheat-production-map/" TargetMode="External"/><Relationship Id="rId5" Type="http://schemas.openxmlformats.org/officeDocument/2006/relationships/hyperlink" Target="https://www.wheatworld.org/wheat-101/wheat-facts/" TargetMode="External"/><Relationship Id="rId4" Type="http://schemas.openxmlformats.org/officeDocument/2006/relationships/hyperlink" Target="https://www.sites.ext.vt.edu/virtualfarm/wheat/wheat_farm_to_you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bonnieplants.com/" TargetMode="External"/><Relationship Id="rId3" Type="http://schemas.openxmlformats.org/officeDocument/2006/relationships/hyperlink" Target="https://www.youtube.com/watch?v=SwF7BGZkNQw&amp;t=60s" TargetMode="External"/><Relationship Id="rId7" Type="http://schemas.openxmlformats.org/officeDocument/2006/relationships/hyperlink" Target="https://www.gardeningpatch.com/vegetable/gardeningpatch.com" TargetMode="External"/><Relationship Id="rId2" Type="http://schemas.openxmlformats.org/officeDocument/2006/relationships/hyperlink" Target="https://www.youtube.com/watch?v=VFfqgAeD5p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G4Ms3lstd4" TargetMode="External"/><Relationship Id="rId11" Type="http://schemas.openxmlformats.org/officeDocument/2006/relationships/hyperlink" Target="http://www.agintheclassroom.org/TeacherResources/AgMags/Specialty%20Crops%20Ag%20Mag%20SPLIT%20for%204%20Pages.pdf" TargetMode="External"/><Relationship Id="rId5" Type="http://schemas.openxmlformats.org/officeDocument/2006/relationships/hyperlink" Target="https://www.youtube.com/watch?v=HLtGRHX0sLI" TargetMode="External"/><Relationship Id="rId10" Type="http://schemas.openxmlformats.org/officeDocument/2006/relationships/hyperlink" Target="http://www.agintheclassroom.org/TeacherResources/AgMags/Horticulture.pdf" TargetMode="External"/><Relationship Id="rId4" Type="http://schemas.openxmlformats.org/officeDocument/2006/relationships/hyperlink" Target="https://www.youtube.com/watch?v=2R0kzCwGNtw" TargetMode="External"/><Relationship Id="rId9" Type="http://schemas.openxmlformats.org/officeDocument/2006/relationships/hyperlink" Target="https://www.onions-usa.org/all-about-onions/where-how-onions-are-grow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eefusa.org/beefindustrystatistics.aspx" TargetMode="External"/><Relationship Id="rId13" Type="http://schemas.openxmlformats.org/officeDocument/2006/relationships/hyperlink" Target="http://www.statista.com/statistics/190376/top-us-states-in-wheat-production/" TargetMode="External"/><Relationship Id="rId3" Type="http://schemas.openxmlformats.org/officeDocument/2006/relationships/hyperlink" Target="http://kidshealth.org/kid/nutrition/food/vitamin.html" TargetMode="External"/><Relationship Id="rId7" Type="http://schemas.openxmlformats.org/officeDocument/2006/relationships/hyperlink" Target="https://www.agclassroom.org/teacher/ag_facts.cfm" TargetMode="External"/><Relationship Id="rId12" Type="http://schemas.openxmlformats.org/officeDocument/2006/relationships/hyperlink" Target="https://www.pork.org/facts/stats/structure-and-productivity/state-rankings-by-hogs-and-pigs-inventory/" TargetMode="External"/><Relationship Id="rId2" Type="http://schemas.openxmlformats.org/officeDocument/2006/relationships/hyperlink" Target="http://kidshealth.org/kid/stay_healthy/food/fgp_interactiv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gintheclassroom.org/TeacherResources/AgMags/Pizza%20Ag%20Mag%202018%20for%20smartboard.pdf" TargetMode="External"/><Relationship Id="rId11" Type="http://schemas.openxmlformats.org/officeDocument/2006/relationships/hyperlink" Target="http://www.stuffaboutstates.com/agriculture/livestock/hogs.htm" TargetMode="External"/><Relationship Id="rId5" Type="http://schemas.openxmlformats.org/officeDocument/2006/relationships/hyperlink" Target="http://www.agintheclassroom.org/TeacherResources/AgMags/Nutrition%20Interactive%20Ag%20Mag3.pdf" TargetMode="External"/><Relationship Id="rId10" Type="http://schemas.openxmlformats.org/officeDocument/2006/relationships/hyperlink" Target="http://www.dairyfarmingtoday.org/Learn-More/FactsandFigures/Pages/StateStatistics.aspx" TargetMode="External"/><Relationship Id="rId4" Type="http://schemas.openxmlformats.org/officeDocument/2006/relationships/hyperlink" Target="http://en.wikipedia.org/wiki/File:USDA_Food_Pyramid.gif" TargetMode="External"/><Relationship Id="rId9" Type="http://schemas.openxmlformats.org/officeDocument/2006/relationships/hyperlink" Target="http://beef2live.com/story-top-10-states-cattle-0-11071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Pizz</a:t>
            </a:r>
            <a:r>
              <a:rPr lang="en-US" dirty="0"/>
              <a:t>-A-Thon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Welcome!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12" y="2089595"/>
            <a:ext cx="6634264" cy="39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research!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time to research!</a:t>
            </a:r>
          </a:p>
          <a:p>
            <a:r>
              <a:rPr lang="en-US" dirty="0"/>
              <a:t>Please click on the websites that are next to your ingredient and answer your research questions. </a:t>
            </a:r>
          </a:p>
          <a:p>
            <a:r>
              <a:rPr lang="en-US" dirty="0"/>
              <a:t>You may have to look at all the websites to answer your questions!</a:t>
            </a:r>
          </a:p>
          <a:p>
            <a:r>
              <a:rPr lang="en-US" dirty="0"/>
              <a:t>Read the publications in your </a:t>
            </a:r>
            <a:r>
              <a:rPr lang="en-US" dirty="0" err="1"/>
              <a:t>Pizz</a:t>
            </a:r>
            <a:r>
              <a:rPr lang="en-US" dirty="0"/>
              <a:t>-A-Thon kit!</a:t>
            </a:r>
          </a:p>
        </p:txBody>
      </p:sp>
    </p:spTree>
    <p:extLst>
      <p:ext uri="{BB962C8B-B14F-4D97-AF65-F5344CB8AC3E}">
        <p14:creationId xmlns:p14="http://schemas.microsoft.com/office/powerpoint/2010/main" val="410628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 dirty="0"/>
              <a:t>My research is done!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>
            <a:normAutofit/>
          </a:bodyPr>
          <a:lstStyle/>
          <a:p>
            <a:r>
              <a:rPr lang="en-US" b="1" dirty="0"/>
              <a:t> Choose a pizza company name. </a:t>
            </a:r>
            <a:r>
              <a:rPr lang="en-US" dirty="0"/>
              <a:t>Be creative!</a:t>
            </a:r>
          </a:p>
        </p:txBody>
      </p:sp>
      <p:pic>
        <p:nvPicPr>
          <p:cNvPr id="5" name="Picture 4" descr="A person standing in front of a television&#10;&#10;Description automatically generated">
            <a:extLst>
              <a:ext uri="{FF2B5EF4-FFF2-40B4-BE49-F238E27FC236}">
                <a16:creationId xmlns:a16="http://schemas.microsoft.com/office/drawing/2014/main" id="{85AB6740-235F-4720-BDC9-185D3FD238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5021"/>
          <a:stretch/>
        </p:blipFill>
        <p:spPr>
          <a:xfrm>
            <a:off x="6399212" y="800100"/>
            <a:ext cx="487553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2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</p:spPr>
        <p:txBody>
          <a:bodyPr anchor="b">
            <a:normAutofit/>
          </a:bodyPr>
          <a:lstStyle/>
          <a:p>
            <a:r>
              <a:rPr lang="en-US" dirty="0"/>
              <a:t>Ready for presentation </a:t>
            </a: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AC15088-45F7-489C-AF2D-4E9C9C41E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7" r="2" b="13129"/>
          <a:stretch/>
        </p:blipFill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anchor="b">
            <a:normAutofit/>
          </a:bodyPr>
          <a:lstStyle/>
          <a:p>
            <a:r>
              <a:rPr lang="en-US" dirty="0"/>
              <a:t>Create a group PowerPoint presentation. </a:t>
            </a:r>
          </a:p>
          <a:p>
            <a:r>
              <a:rPr lang="en-US" dirty="0"/>
              <a:t>Add pictures and your research. </a:t>
            </a:r>
          </a:p>
          <a:p>
            <a:r>
              <a:rPr lang="en-US" dirty="0"/>
              <a:t>Use easy to read font and colors.</a:t>
            </a:r>
          </a:p>
        </p:txBody>
      </p:sp>
    </p:spTree>
    <p:extLst>
      <p:ext uri="{BB962C8B-B14F-4D97-AF65-F5344CB8AC3E}">
        <p14:creationId xmlns:p14="http://schemas.microsoft.com/office/powerpoint/2010/main" val="15448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Practice!  Practice!  Practice!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Begin practicing your presentation.  Make sure you know what order everyone is speaking in.  Each person will present their own research. Make sure your presentation is no longer than </a:t>
            </a:r>
            <a:r>
              <a:rPr lang="en-US" b="1" dirty="0">
                <a:solidFill>
                  <a:schemeClr val="accent3"/>
                </a:solidFill>
              </a:rPr>
              <a:t>6 minutes long.</a:t>
            </a:r>
            <a:r>
              <a:rPr lang="en-US" dirty="0"/>
              <a:t>  </a:t>
            </a:r>
          </a:p>
          <a:p>
            <a:pPr marL="0" indent="0">
              <a:buNone/>
            </a:pPr>
            <a:r>
              <a:rPr lang="en-US" u="sng" dirty="0"/>
              <a:t>Your research should answer the following 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Where does my ingredient come from?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it grow?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my ingredient get on my pizza?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states produce my ingredient?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is my ingredient healthy?</a:t>
            </a:r>
          </a:p>
        </p:txBody>
      </p:sp>
    </p:spTree>
    <p:extLst>
      <p:ext uri="{BB962C8B-B14F-4D97-AF65-F5344CB8AC3E}">
        <p14:creationId xmlns:p14="http://schemas.microsoft.com/office/powerpoint/2010/main" val="106501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Pizz</a:t>
            </a:r>
            <a:r>
              <a:rPr lang="en-US" dirty="0"/>
              <a:t>-A-Thon Competition </a:t>
            </a:r>
          </a:p>
        </p:txBody>
      </p:sp>
      <p:pic>
        <p:nvPicPr>
          <p:cNvPr id="2052" name="Picture 4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1828800"/>
            <a:ext cx="54292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49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57315-6477-494B-9019-75FBD8963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D4E01-409D-487A-A3B6-2B678D778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Videos: </a:t>
            </a:r>
          </a:p>
          <a:p>
            <a:pPr lvl="0"/>
            <a:r>
              <a:rPr lang="en-US" dirty="0"/>
              <a:t>Where does your cheeseburger come from? </a:t>
            </a:r>
            <a:r>
              <a:rPr lang="en-US" dirty="0">
                <a:hlinkClick r:id="rId2"/>
              </a:rPr>
              <a:t>https://www.youtube.com/watch?v=wDqpCjoYN3k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Farm to Fork </a:t>
            </a:r>
            <a:r>
              <a:rPr lang="en-US" dirty="0">
                <a:hlinkClick r:id="rId3"/>
              </a:rPr>
              <a:t>https://www.youtube.com/watch?v=y_QxKsG4wRY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Beef </a:t>
            </a:r>
            <a:r>
              <a:rPr lang="en-US" dirty="0" err="1"/>
              <a:t>FarmChat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https://www.youtube.com/watch?v=s2IY8AFYbTQ&amp;list=PL6fqYHxqQAn1tohm6nIKuE6g6173TPywO&amp;index=14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Beef </a:t>
            </a:r>
            <a:r>
              <a:rPr lang="en-US" dirty="0" err="1"/>
              <a:t>FarmChat</a:t>
            </a:r>
            <a:r>
              <a:rPr lang="en-US" dirty="0"/>
              <a:t> 2 </a:t>
            </a:r>
            <a:r>
              <a:rPr lang="en-US" dirty="0">
                <a:hlinkClick r:id="rId5"/>
              </a:rPr>
              <a:t>https://www.youtube.com/watch?v=T8u4tywuct0&amp;list=PL6fqYHxqQAn1tohm6nIKuE6g6173TPywO&amp;index=20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Websites: </a:t>
            </a:r>
          </a:p>
          <a:p>
            <a:pPr lvl="0"/>
            <a:r>
              <a:rPr lang="en-US" dirty="0"/>
              <a:t>Iowa Beef Council </a:t>
            </a:r>
            <a:r>
              <a:rPr lang="en-US" dirty="0">
                <a:hlinkClick r:id="rId6"/>
              </a:rPr>
              <a:t>https://www.iabeef.org/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Iowa Cattlemen’s Association </a:t>
            </a:r>
            <a:r>
              <a:rPr lang="en-US" dirty="0">
                <a:hlinkClick r:id="rId7"/>
              </a:rPr>
              <a:t>https://www.iacattlemen.org/</a:t>
            </a: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Publications: </a:t>
            </a:r>
          </a:p>
          <a:p>
            <a:pPr lvl="0"/>
            <a:r>
              <a:rPr lang="en-US" dirty="0"/>
              <a:t>Illinois Ag in the Classroom Beef Ag Mag </a:t>
            </a:r>
            <a:r>
              <a:rPr lang="en-US" dirty="0">
                <a:hlinkClick r:id="rId8"/>
              </a:rPr>
              <a:t>http://www.agintheclassroom.org/TeacherResources/AgMags/Beef%20Ag%20Mag%20for%20Web_FINAL.PDF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52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95B40-0EFC-4634-966F-102D81DF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Dairy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49AF8-6D69-4D5E-9FA9-06661002B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/>
              <a:t>Videos: </a:t>
            </a:r>
          </a:p>
          <a:p>
            <a:pPr lvl="0"/>
            <a:r>
              <a:rPr lang="en-US" dirty="0"/>
              <a:t>Dairy </a:t>
            </a:r>
            <a:r>
              <a:rPr lang="en-US" dirty="0" err="1"/>
              <a:t>FarmChat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https://www.youtube.com/watch?v=ikv_vXSZmwQ&amp;list=PL6fqYHxqQAn1tohm6nIKuE6g6173TPywO&amp;index=13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Cheese Making </a:t>
            </a:r>
            <a:r>
              <a:rPr lang="en-US" dirty="0">
                <a:hlinkClick r:id="rId3"/>
              </a:rPr>
              <a:t>https://www.youtube.com/watch?v=y9wLhRrj5Ug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The Udder Truth </a:t>
            </a:r>
            <a:r>
              <a:rPr lang="en-US" dirty="0">
                <a:hlinkClick r:id="rId4"/>
              </a:rPr>
              <a:t>http://www.uddertruth.org/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Websites: </a:t>
            </a:r>
          </a:p>
          <a:p>
            <a:pPr lvl="0"/>
            <a:r>
              <a:rPr lang="en-US" dirty="0"/>
              <a:t>Midwest Dairy </a:t>
            </a:r>
            <a:r>
              <a:rPr lang="en-US" dirty="0">
                <a:hlinkClick r:id="rId5"/>
              </a:rPr>
              <a:t>https://www.midwestdairy.com/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Moo Milk </a:t>
            </a:r>
            <a:r>
              <a:rPr lang="en-US" dirty="0">
                <a:hlinkClick r:id="rId6"/>
              </a:rPr>
              <a:t>http://www.moomilk.com/virtual-tour</a:t>
            </a:r>
            <a:endParaRPr lang="en-US" dirty="0"/>
          </a:p>
          <a:p>
            <a:pPr lvl="0"/>
            <a:r>
              <a:rPr lang="en-US" dirty="0"/>
              <a:t> Dairy Good </a:t>
            </a:r>
            <a:r>
              <a:rPr lang="en-US" dirty="0">
                <a:hlinkClick r:id="rId7"/>
              </a:rPr>
              <a:t>https://dairygood.org/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Publications: </a:t>
            </a:r>
          </a:p>
          <a:p>
            <a:pPr lvl="0"/>
            <a:r>
              <a:rPr lang="en-US" dirty="0"/>
              <a:t>Illinois Ag in the Classroom Dairy Ag Mag </a:t>
            </a:r>
            <a:r>
              <a:rPr lang="en-US" dirty="0">
                <a:hlinkClick r:id="rId8"/>
              </a:rPr>
              <a:t>http://www.agintheclassroom.org/TeacherResources/AgMags/2018%20Dairy%20Ag%20Mag%20Online%20Version_P.pdf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51B5-123D-40AF-9689-010B9EBF0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Pork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D9CA1-A6EE-40BA-AD27-135BF09F5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Videos: </a:t>
            </a:r>
          </a:p>
          <a:p>
            <a:pPr lvl="0"/>
            <a:r>
              <a:rPr lang="en-US" dirty="0"/>
              <a:t>Pork </a:t>
            </a:r>
            <a:r>
              <a:rPr lang="en-US" dirty="0" err="1"/>
              <a:t>FarmChat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https://www.youtube.com/watch?v=80RU6LJSYG4&amp;list=PL6fqYHxqQAn1tohm6nIKuE6g6173TPywO&amp;index=23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Pork </a:t>
            </a:r>
            <a:r>
              <a:rPr lang="en-US" dirty="0" err="1"/>
              <a:t>FarmChat</a:t>
            </a:r>
            <a:r>
              <a:rPr lang="en-US" dirty="0"/>
              <a:t> 2 </a:t>
            </a:r>
            <a:r>
              <a:rPr lang="en-US" dirty="0">
                <a:hlinkClick r:id="rId3"/>
              </a:rPr>
              <a:t>https://www.youtube.com/watch?v=fW7RLQApY4U&amp;list=PL6fqYHxqQAn1tohm6nIKuE6g6173TPywO&amp;index=26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Pork </a:t>
            </a:r>
            <a:r>
              <a:rPr lang="en-US" dirty="0" err="1"/>
              <a:t>FarmChat</a:t>
            </a:r>
            <a:r>
              <a:rPr lang="en-US" dirty="0"/>
              <a:t> 3 </a:t>
            </a:r>
            <a:r>
              <a:rPr lang="en-US" dirty="0">
                <a:hlinkClick r:id="rId4"/>
              </a:rPr>
              <a:t>https://www.youtube.com/watch?v=a5OeYruH0go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The Amazing Pig Farm </a:t>
            </a:r>
            <a:r>
              <a:rPr lang="en-US" dirty="0">
                <a:hlinkClick r:id="rId5"/>
              </a:rPr>
              <a:t>https://www.youtube.com/watch?v=ouwJyvNwvpY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Ohio Pig Farm </a:t>
            </a:r>
            <a:r>
              <a:rPr lang="en-US" dirty="0">
                <a:hlinkClick r:id="rId6"/>
              </a:rPr>
              <a:t>https://www.youtube.com/watch?v=rAw7Fs_IAW4&amp;t=89s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Websites: </a:t>
            </a:r>
          </a:p>
          <a:p>
            <a:pPr lvl="0"/>
            <a:r>
              <a:rPr lang="en-US" dirty="0"/>
              <a:t>Iowa Pork Producers </a:t>
            </a:r>
            <a:r>
              <a:rPr lang="en-US" dirty="0">
                <a:hlinkClick r:id="rId7"/>
              </a:rPr>
              <a:t>https://www.iowapork.org/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Finding common ground </a:t>
            </a:r>
            <a:r>
              <a:rPr lang="en-US" dirty="0">
                <a:hlinkClick r:id="rId8"/>
              </a:rPr>
              <a:t>http://findourcommonground.com/food-facts/animal-welfare/</a:t>
            </a:r>
            <a:endParaRPr lang="en-US" dirty="0"/>
          </a:p>
          <a:p>
            <a:pPr marL="0" lvl="0" indent="0">
              <a:buNone/>
            </a:pPr>
            <a:r>
              <a:rPr lang="en-US" dirty="0"/>
              <a:t>Publications: </a:t>
            </a:r>
          </a:p>
          <a:p>
            <a:pPr lvl="0"/>
            <a:r>
              <a:rPr lang="en-US" dirty="0"/>
              <a:t>Illinois Ag in the Classroom Pork Ag Mag </a:t>
            </a:r>
            <a:r>
              <a:rPr lang="en-US" dirty="0">
                <a:hlinkClick r:id="rId9"/>
              </a:rPr>
              <a:t>http://www.agintheclassroom.org/TeacherResources/AgMags/AITC283J7%20Pork%20smartboard.pdf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9302C-1DDA-418F-AA53-B1AAFA8F5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6EFF0-D651-401C-9D61-6D174E920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/>
              <a:t>Videos: </a:t>
            </a:r>
          </a:p>
          <a:p>
            <a:pPr lvl="0"/>
            <a:r>
              <a:rPr lang="en-US" dirty="0"/>
              <a:t>Where does your cheeseburger come from? </a:t>
            </a:r>
            <a:r>
              <a:rPr lang="en-US" dirty="0">
                <a:hlinkClick r:id="rId2"/>
              </a:rPr>
              <a:t>https://www.youtube.com/watch?v=wDqpCjoYN3k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Wheat Harvest </a:t>
            </a:r>
            <a:r>
              <a:rPr lang="en-US" dirty="0">
                <a:hlinkClick r:id="rId3"/>
              </a:rPr>
              <a:t>https://www.youtube.com/watch?v=vT_VDYn1H-4&amp;list=PLjPV5gImULPigmsUwhErFr0Vro58q1V3n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Websites: </a:t>
            </a:r>
          </a:p>
          <a:p>
            <a:pPr lvl="0"/>
            <a:r>
              <a:rPr lang="en-US" dirty="0"/>
              <a:t>Wheat from Farm to you! </a:t>
            </a:r>
            <a:r>
              <a:rPr lang="en-US" dirty="0">
                <a:hlinkClick r:id="rId4"/>
              </a:rPr>
              <a:t>https://www.sites.ext.vt.edu/virtualfarm/wheat/wheat_farm_to_you.html#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Wheat facts </a:t>
            </a:r>
            <a:r>
              <a:rPr lang="en-US" dirty="0">
                <a:hlinkClick r:id="rId5"/>
              </a:rPr>
              <a:t>https://www.wheatworld.org/wheat-101/wheat-facts/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Wheat production map </a:t>
            </a:r>
            <a:r>
              <a:rPr lang="en-US" dirty="0">
                <a:hlinkClick r:id="rId6"/>
              </a:rPr>
              <a:t>https://www.wheatworld.org/wheat-101/wheat-production-map/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Publications: </a:t>
            </a:r>
          </a:p>
          <a:p>
            <a:pPr lvl="0"/>
            <a:r>
              <a:rPr lang="en-US" dirty="0"/>
              <a:t>Illinois Ag in the Classroom Wheat Ag Mag </a:t>
            </a:r>
            <a:r>
              <a:rPr lang="en-US" dirty="0">
                <a:hlinkClick r:id="rId7"/>
              </a:rPr>
              <a:t>http://www.agintheclassroom.org/TeacherResources/AgMags/Wheat_Smartboard.pdf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E30D0-D971-49AC-8ABF-DBB942B5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Vegetables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8EEA5-64DD-4788-84BA-79EDA674D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Videos: </a:t>
            </a:r>
          </a:p>
          <a:p>
            <a:pPr lvl="0"/>
            <a:r>
              <a:rPr lang="en-US" dirty="0"/>
              <a:t>How does it grow? Tomatoes </a:t>
            </a:r>
            <a:r>
              <a:rPr lang="en-US" dirty="0">
                <a:hlinkClick r:id="rId2"/>
              </a:rPr>
              <a:t>https://www.youtube.com/watch?v=VFfqgAeD5p4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How does it grow? Peppers </a:t>
            </a:r>
            <a:r>
              <a:rPr lang="en-US" dirty="0">
                <a:hlinkClick r:id="rId3"/>
              </a:rPr>
              <a:t>https://www.youtube.com/watch?v=SwF7BGZkNQw&amp;t=60s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Onions </a:t>
            </a:r>
            <a:r>
              <a:rPr lang="en-US" dirty="0">
                <a:hlinkClick r:id="rId4"/>
              </a:rPr>
              <a:t>https://www.youtube.com/watch?v=2R0kzCwGNtw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How does it grow? Mushrooms </a:t>
            </a:r>
            <a:r>
              <a:rPr lang="en-US" dirty="0">
                <a:hlinkClick r:id="rId5"/>
              </a:rPr>
              <a:t>https://www.youtube.com/watch?v=HLtGRHX0sLI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Olives </a:t>
            </a:r>
            <a:r>
              <a:rPr lang="en-US" dirty="0">
                <a:hlinkClick r:id="rId6"/>
              </a:rPr>
              <a:t>https://www.youtube.com/watch?v=zG4Ms3lstd4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Websites: </a:t>
            </a:r>
          </a:p>
          <a:p>
            <a:pPr lvl="0"/>
            <a:r>
              <a:rPr lang="en-US" dirty="0"/>
              <a:t>Growing vegetables </a:t>
            </a:r>
            <a:r>
              <a:rPr lang="en-US" dirty="0">
                <a:hlinkClick r:id="rId7"/>
              </a:rPr>
              <a:t>https://www.gardeningpatch.com/vegetable/gardeningpatch.com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Caring for vegetables </a:t>
            </a:r>
            <a:r>
              <a:rPr lang="en-US" dirty="0">
                <a:hlinkClick r:id="rId8"/>
              </a:rPr>
              <a:t>https://bonnieplants.com/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All about onions </a:t>
            </a:r>
            <a:r>
              <a:rPr lang="en-US" dirty="0">
                <a:hlinkClick r:id="rId9"/>
              </a:rPr>
              <a:t>https://www.onions-usa.org/all-about-onions/where-how-onions-are-grown</a:t>
            </a:r>
            <a:r>
              <a:rPr lang="en-US" dirty="0"/>
              <a:t> </a:t>
            </a:r>
          </a:p>
          <a:p>
            <a:pPr marL="0" lvl="0" indent="0">
              <a:buNone/>
            </a:pPr>
            <a:r>
              <a:rPr lang="en-US" dirty="0"/>
              <a:t>Publications: </a:t>
            </a:r>
          </a:p>
          <a:p>
            <a:pPr lvl="0"/>
            <a:r>
              <a:rPr lang="en-US" dirty="0"/>
              <a:t>Illinois Ag in the Classroom Horticulture Ag Mag </a:t>
            </a:r>
            <a:r>
              <a:rPr lang="en-US" dirty="0">
                <a:hlinkClick r:id="rId10"/>
              </a:rPr>
              <a:t>http://www.agintheclassroom.org/TeacherResources/AgMags/Horticulture.pdf</a:t>
            </a:r>
            <a:r>
              <a:rPr lang="en-US" dirty="0"/>
              <a:t> </a:t>
            </a:r>
          </a:p>
          <a:p>
            <a:r>
              <a:rPr lang="en-US" dirty="0"/>
              <a:t>Illinois Ag in the Classroom Specialty Crop Ag Mag </a:t>
            </a:r>
            <a:r>
              <a:rPr lang="en-US" u="sng" dirty="0">
                <a:hlinkClick r:id="rId11"/>
              </a:rPr>
              <a:t>http://www.agintheclassroom.org/TeacherResources/AgMags/Specialty%20Crops%20Ag%20Mag%20SPLIT%20for%204%20Pages.pdf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journey of how ingredients get to our pizza. </a:t>
            </a:r>
          </a:p>
        </p:txBody>
      </p:sp>
      <p:sp>
        <p:nvSpPr>
          <p:cNvPr id="2" name="Oval 1"/>
          <p:cNvSpPr/>
          <p:nvPr/>
        </p:nvSpPr>
        <p:spPr>
          <a:xfrm>
            <a:off x="1065214" y="2362200"/>
            <a:ext cx="2667000" cy="2362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Have you wondered where pizza comes from?</a:t>
            </a:r>
          </a:p>
        </p:txBody>
      </p:sp>
      <p:sp>
        <p:nvSpPr>
          <p:cNvPr id="7" name="Oval 6"/>
          <p:cNvSpPr/>
          <p:nvPr/>
        </p:nvSpPr>
        <p:spPr>
          <a:xfrm>
            <a:off x="4760913" y="2362200"/>
            <a:ext cx="2667000" cy="2362200"/>
          </a:xfrm>
          <a:prstGeom prst="ellipse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mean really wondered? </a:t>
            </a:r>
          </a:p>
        </p:txBody>
      </p:sp>
      <p:sp>
        <p:nvSpPr>
          <p:cNvPr id="8" name="Oval 7"/>
          <p:cNvSpPr/>
          <p:nvPr/>
        </p:nvSpPr>
        <p:spPr>
          <a:xfrm>
            <a:off x="8456612" y="2362200"/>
            <a:ext cx="2667000" cy="23622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Where does the cheese, crust &amp; toppings come from?</a:t>
            </a:r>
          </a:p>
        </p:txBody>
      </p:sp>
    </p:spTree>
    <p:extLst>
      <p:ext uri="{BB962C8B-B14F-4D97-AF65-F5344CB8AC3E}">
        <p14:creationId xmlns:p14="http://schemas.microsoft.com/office/powerpoint/2010/main" val="20413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4F2E7-FB8C-4185-8602-3A17676DE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E5F35-4319-4738-88E7-5E21148E5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294" y="1371600"/>
            <a:ext cx="9751060" cy="472440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4000" dirty="0"/>
              <a:t>Websites: </a:t>
            </a:r>
          </a:p>
          <a:p>
            <a:pPr lvl="0"/>
            <a:r>
              <a:rPr lang="en-US" sz="4000" dirty="0"/>
              <a:t>Now that you know where your ingredient comes from, we need to know if it is healthy.  Finish filling out the nutritional information part of your </a:t>
            </a:r>
            <a:r>
              <a:rPr lang="en-US" sz="4000" dirty="0" err="1"/>
              <a:t>research.</a:t>
            </a:r>
            <a:r>
              <a:rPr lang="en-US" sz="4000" dirty="0" err="1">
                <a:hlinkClick r:id="rId2"/>
              </a:rPr>
              <a:t>http</a:t>
            </a:r>
            <a:r>
              <a:rPr lang="en-US" sz="4000" dirty="0">
                <a:hlinkClick r:id="rId2"/>
              </a:rPr>
              <a:t>://kidshealth.org/kid/</a:t>
            </a:r>
            <a:r>
              <a:rPr lang="en-US" sz="4000" dirty="0" err="1">
                <a:hlinkClick r:id="rId2"/>
              </a:rPr>
              <a:t>stay_healthy</a:t>
            </a:r>
            <a:r>
              <a:rPr lang="en-US" sz="4000" dirty="0">
                <a:hlinkClick r:id="rId2"/>
              </a:rPr>
              <a:t>/food/fgp_interactive.html</a:t>
            </a:r>
            <a:r>
              <a:rPr lang="en-US" sz="4000" dirty="0"/>
              <a:t> </a:t>
            </a:r>
            <a:r>
              <a:rPr lang="en-US" sz="4000" dirty="0">
                <a:hlinkClick r:id="rId3"/>
              </a:rPr>
              <a:t>http://kidshealth.org/kid/nutrition/food/vitamin.htm</a:t>
            </a:r>
            <a:endParaRPr lang="en-US" sz="4000" dirty="0"/>
          </a:p>
          <a:p>
            <a:pPr lvl="0"/>
            <a:r>
              <a:rPr lang="en-US" sz="4000" dirty="0"/>
              <a:t>How many servings should I have of my ingredient?  Click on the website to see how many servings you should have in a day. </a:t>
            </a:r>
            <a:r>
              <a:rPr lang="en-US" sz="4000" dirty="0">
                <a:hlinkClick r:id="rId4"/>
              </a:rPr>
              <a:t>http://en.wikipedia.org/wiki/File:USDA_Food_Pyramid.gif</a:t>
            </a:r>
            <a:r>
              <a:rPr lang="en-US" sz="4000" dirty="0"/>
              <a:t> </a:t>
            </a:r>
          </a:p>
          <a:p>
            <a:pPr marL="0" indent="0">
              <a:buNone/>
            </a:pPr>
            <a:r>
              <a:rPr lang="en-US" sz="4000" dirty="0"/>
              <a:t>Publications: </a:t>
            </a:r>
          </a:p>
          <a:p>
            <a:pPr lvl="0"/>
            <a:r>
              <a:rPr lang="en-US" sz="4000" dirty="0"/>
              <a:t>Illinois Ag in the Classroom Nutrition Ag Mag </a:t>
            </a:r>
            <a:r>
              <a:rPr lang="en-US" sz="4000" dirty="0">
                <a:hlinkClick r:id="rId5"/>
              </a:rPr>
              <a:t>http://www.agintheclassroom.org/TeacherResources/AgMags/Nutrition%20Interactive%20Ag%20Mag3.pdf</a:t>
            </a:r>
            <a:r>
              <a:rPr lang="en-US" sz="4000" dirty="0"/>
              <a:t> </a:t>
            </a:r>
          </a:p>
          <a:p>
            <a:r>
              <a:rPr lang="en-US" sz="4000" dirty="0"/>
              <a:t>Illinois Ag in the Classroom Pizza Ag Mag </a:t>
            </a:r>
            <a:r>
              <a:rPr lang="en-US" sz="4000" dirty="0">
                <a:hlinkClick r:id="rId6"/>
              </a:rPr>
              <a:t>http://www.agintheclassroom.org/TeacherResources/AgMags/Pizza%20Ag%20Mag%202018%20for%20smartboard.pdf</a:t>
            </a:r>
            <a:r>
              <a:rPr lang="en-US" sz="4000" dirty="0"/>
              <a:t> </a:t>
            </a:r>
          </a:p>
          <a:p>
            <a:pPr marL="0" indent="0">
              <a:buNone/>
            </a:pPr>
            <a:r>
              <a:rPr lang="en-US" sz="4000" dirty="0"/>
              <a:t>State Agricultural Facts</a:t>
            </a:r>
          </a:p>
          <a:p>
            <a:r>
              <a:rPr lang="en-US" sz="4000" dirty="0">
                <a:hlinkClick r:id="rId7"/>
              </a:rPr>
              <a:t> https://www.agclassroom.org/teacher/ag_facts.cfm</a:t>
            </a:r>
            <a:r>
              <a:rPr lang="en-US" sz="4000" dirty="0"/>
              <a:t>  </a:t>
            </a:r>
          </a:p>
          <a:p>
            <a:pPr lvl="0"/>
            <a:r>
              <a:rPr lang="en-US" sz="4000" dirty="0">
                <a:hlinkClick r:id="rId8"/>
              </a:rPr>
              <a:t>http://www.beefusa.org/beefindustrystatistics.aspx</a:t>
            </a:r>
            <a:endParaRPr lang="en-US" sz="4000" dirty="0"/>
          </a:p>
          <a:p>
            <a:pPr lvl="0"/>
            <a:r>
              <a:rPr lang="en-US" sz="4000" dirty="0">
                <a:hlinkClick r:id="rId9"/>
              </a:rPr>
              <a:t>http://beef2live.com/story-top-10-states-cattle-0-110713</a:t>
            </a:r>
            <a:r>
              <a:rPr lang="en-US" sz="4000" dirty="0"/>
              <a:t> </a:t>
            </a:r>
          </a:p>
          <a:p>
            <a:pPr lvl="0"/>
            <a:r>
              <a:rPr lang="en-US" sz="4000" dirty="0">
                <a:hlinkClick r:id="rId10"/>
              </a:rPr>
              <a:t>http://www.dairyfarmingtoday.org/Learn-More/FactsandFigures/Pages/StateStatistics.aspx</a:t>
            </a:r>
            <a:endParaRPr lang="en-US" sz="4000" dirty="0"/>
          </a:p>
          <a:p>
            <a:pPr lvl="0"/>
            <a:r>
              <a:rPr lang="en-US" sz="4000" dirty="0"/>
              <a:t> </a:t>
            </a:r>
            <a:r>
              <a:rPr lang="en-US" sz="4000" dirty="0">
                <a:hlinkClick r:id="rId11"/>
              </a:rPr>
              <a:t>http://www.stuffaboutstates.com/agriculture/livestock/hogs.htm</a:t>
            </a:r>
            <a:endParaRPr lang="en-US" sz="4000" dirty="0"/>
          </a:p>
          <a:p>
            <a:pPr lvl="0"/>
            <a:r>
              <a:rPr lang="en-US" sz="4000" dirty="0">
                <a:hlinkClick r:id="rId12"/>
              </a:rPr>
              <a:t>https://www.pork.org/facts/stats/structure-and-productivity/state-rankings-by-hogs-and-pigs-inventory/</a:t>
            </a:r>
            <a:endParaRPr lang="en-US" sz="4000" dirty="0"/>
          </a:p>
          <a:p>
            <a:pPr lvl="0"/>
            <a:r>
              <a:rPr lang="en-US" sz="4000" dirty="0">
                <a:hlinkClick r:id="rId13"/>
              </a:rPr>
              <a:t>http://www.statista.com/statistics/190376/top-us-states-in-wheat-production/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83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174" y="2352865"/>
            <a:ext cx="3577629" cy="2380872"/>
          </a:xfrm>
          <a:prstGeom prst="ellipse">
            <a:avLst/>
          </a:prstGeom>
        </p:spPr>
      </p:pic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1" y="936924"/>
            <a:ext cx="3099791" cy="2280446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2" y="152400"/>
            <a:ext cx="3230878" cy="21336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740" y="1828348"/>
            <a:ext cx="3108326" cy="233124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2" y="4267200"/>
            <a:ext cx="3733800" cy="233362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ee the source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2" y="3563285"/>
            <a:ext cx="3116625" cy="247463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24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will be split you into small groups of 4-6 students. </a:t>
            </a:r>
          </a:p>
          <a:p>
            <a:r>
              <a:rPr lang="en-US" dirty="0"/>
              <a:t>Your challenge is to discover how pizza ingredients go from farm to slice!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412" y="3276600"/>
            <a:ext cx="2638424" cy="2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I learn where my pizza comes from?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Tasks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141412" y="2209800"/>
            <a:ext cx="4875530" cy="3759199"/>
          </a:xfrm>
        </p:spPr>
        <p:txBody>
          <a:bodyPr>
            <a:normAutofit/>
          </a:bodyPr>
          <a:lstStyle/>
          <a:p>
            <a:r>
              <a:rPr lang="en-US" sz="2600" dirty="0"/>
              <a:t>You and your teammates will decide on a pizza to make.  </a:t>
            </a:r>
          </a:p>
          <a:p>
            <a:r>
              <a:rPr lang="en-US" sz="2600" dirty="0"/>
              <a:t>Each of your teammates will choose an ingredient that you will research.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Research Questions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6094412" y="2209800"/>
            <a:ext cx="4875530" cy="375919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Where does my ingredient come from?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it grow?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my ingredient get on my pizza?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states produce my ingredient?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is my ingredient healthy?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66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When your research is completed, you and your teammates will put together a PowerPoint presentation to present to the class. 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1600200"/>
            <a:ext cx="4875212" cy="2738883"/>
          </a:xfrm>
        </p:spPr>
      </p:pic>
    </p:spTree>
    <p:extLst>
      <p:ext uri="{BB962C8B-B14F-4D97-AF65-F5344CB8AC3E}">
        <p14:creationId xmlns:p14="http://schemas.microsoft.com/office/powerpoint/2010/main" val="249061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1. Ready to decide on a Pizza!</a:t>
            </a:r>
          </a:p>
          <a:p>
            <a:r>
              <a:rPr lang="en-US" dirty="0"/>
              <a:t>Choose </a:t>
            </a:r>
            <a:r>
              <a:rPr lang="en-US" b="1" u="sng" dirty="0">
                <a:solidFill>
                  <a:schemeClr val="accent1"/>
                </a:solidFill>
              </a:rPr>
              <a:t>2 meat</a:t>
            </a:r>
            <a:r>
              <a:rPr lang="en-US" b="1" dirty="0"/>
              <a:t> </a:t>
            </a:r>
            <a:r>
              <a:rPr lang="en-US" dirty="0"/>
              <a:t>toppings: hamburger, sausage, pepperoni, ham/Canadian bacon, bacon or chicken</a:t>
            </a:r>
          </a:p>
          <a:p>
            <a:r>
              <a:rPr lang="en-US" dirty="0"/>
              <a:t>Chose </a:t>
            </a:r>
            <a:r>
              <a:rPr lang="en-US" b="1" u="sng" dirty="0">
                <a:solidFill>
                  <a:schemeClr val="accent2"/>
                </a:solidFill>
              </a:rPr>
              <a:t>2 vegetable</a:t>
            </a:r>
            <a:r>
              <a:rPr lang="en-US" b="1" dirty="0"/>
              <a:t> </a:t>
            </a:r>
            <a:r>
              <a:rPr lang="en-US" dirty="0"/>
              <a:t>toppings: green peppers, mushrooms, pickles, black olives or onions</a:t>
            </a:r>
          </a:p>
          <a:p>
            <a:r>
              <a:rPr lang="en-US" dirty="0"/>
              <a:t>Choose </a:t>
            </a:r>
            <a:r>
              <a:rPr lang="en-US" b="1" u="sng" dirty="0">
                <a:solidFill>
                  <a:schemeClr val="accent3"/>
                </a:solidFill>
              </a:rPr>
              <a:t>1 cheese</a:t>
            </a:r>
            <a:r>
              <a:rPr lang="en-US" b="1" dirty="0"/>
              <a:t> </a:t>
            </a:r>
            <a:r>
              <a:rPr lang="en-US" dirty="0"/>
              <a:t>topping: Mozzarella or taco blend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and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2. Get pizza toppings approved by your teacher. </a:t>
            </a:r>
          </a:p>
          <a:p>
            <a:pPr marL="0" indent="0">
              <a:buNone/>
            </a:pPr>
            <a:r>
              <a:rPr lang="en-US" b="1" dirty="0"/>
              <a:t>3. Decide who is going to research what.</a:t>
            </a:r>
          </a:p>
          <a:p>
            <a:pPr marL="0" indent="0">
              <a:buNone/>
            </a:pPr>
            <a:r>
              <a:rPr lang="en-US" dirty="0"/>
              <a:t>Each teammate will take one ingredient role. 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3"/>
                </a:solidFill>
              </a:rPr>
              <a:t>Ingredient roles: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Meat topping #1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Meat topping #2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Vegetable toppings (this teammate will research both vegetables and tomatoes for the sauce)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Cheese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Wheat (for the crust)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*If there are only four members in your group, then one teammate will research both meat toppings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62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keep my research?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 a loose-leaf piece of paper, notebook or Word  document.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490449" y="-12513873"/>
            <a:ext cx="45719" cy="321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20916" y="800100"/>
            <a:ext cx="4190999" cy="4581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2" b="7698"/>
          <a:stretch/>
        </p:blipFill>
        <p:spPr bwMode="auto">
          <a:xfrm>
            <a:off x="7673315" y="685800"/>
            <a:ext cx="4038600" cy="463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83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oking 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sh food presentation (widescreen).potx" id="{63DD3034-9CB5-4B6F-BCA0-530A5E267AB2}" vid="{9783A5E3-1DF2-4F3C-8902-0C2EB8A188D6}"/>
    </a:ext>
  </a:extLst>
</a:theme>
</file>

<file path=ppt/theme/theme2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700CCB-20BA-4760-AB9F-AC3B63ED32E0}">
  <ds:schemaRefs>
    <ds:schemaRef ds:uri="a4f35948-e619-41b3-aa29-22878b09cfd2"/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40262f94-9f35-4ac3-9a90-690165a166b7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1519</Words>
  <Application>Microsoft Office PowerPoint</Application>
  <PresentationFormat>Custom</PresentationFormat>
  <Paragraphs>134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Constantia</vt:lpstr>
      <vt:lpstr>Cooking 16x9</vt:lpstr>
      <vt:lpstr>Pizz-A-Thon </vt:lpstr>
      <vt:lpstr>A journey of how ingredients get to our pizza. </vt:lpstr>
      <vt:lpstr>PowerPoint Presentation</vt:lpstr>
      <vt:lpstr>Introduction </vt:lpstr>
      <vt:lpstr>How will I learn where my pizza comes from?</vt:lpstr>
      <vt:lpstr>Competition </vt:lpstr>
      <vt:lpstr>Step 1  </vt:lpstr>
      <vt:lpstr>Step 2 and 3</vt:lpstr>
      <vt:lpstr>Where do I keep my research? </vt:lpstr>
      <vt:lpstr>Time to research! </vt:lpstr>
      <vt:lpstr>My research is done!  </vt:lpstr>
      <vt:lpstr>Ready for presentation </vt:lpstr>
      <vt:lpstr>Practice!  Practice!  Practice!</vt:lpstr>
      <vt:lpstr>Pizz-A-Thon Competition </vt:lpstr>
      <vt:lpstr>Beef</vt:lpstr>
      <vt:lpstr>Dairy</vt:lpstr>
      <vt:lpstr> Pork</vt:lpstr>
      <vt:lpstr>Wheat</vt:lpstr>
      <vt:lpstr>Vegetables </vt:lpstr>
      <vt:lpstr>Nutrition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Pizz-A-Thon </dc:title>
  <dc:creator>Morgan Hibbs</dc:creator>
  <cp:lastModifiedBy>Morgan Hibbs</cp:lastModifiedBy>
  <cp:revision>1</cp:revision>
  <dcterms:created xsi:type="dcterms:W3CDTF">2020-11-04T15:42:01Z</dcterms:created>
  <dcterms:modified xsi:type="dcterms:W3CDTF">2020-11-04T15:46:57Z</dcterms:modified>
</cp:coreProperties>
</file>