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9"/>
  </p:notesMasterIdLst>
  <p:sldIdLst>
    <p:sldId id="258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5"/>
    <p:restoredTop sz="94645"/>
  </p:normalViewPr>
  <p:slideViewPr>
    <p:cSldViewPr snapToGrid="0" snapToObjects="1">
      <p:cViewPr varScale="1">
        <p:scale>
          <a:sx n="108" d="100"/>
          <a:sy n="108" d="100"/>
        </p:scale>
        <p:origin x="16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5A101-1BBD-AF4C-B1E8-F179ABDAD48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A382B-90F8-2C4E-9CB3-645639E3A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54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A382B-90F8-2C4E-9CB3-645639E3AA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85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1E15-464B-774B-8232-DFB291403BE6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FE4F-CC95-EF42-89DE-546B80F2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84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1E15-464B-774B-8232-DFB291403BE6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FE4F-CC95-EF42-89DE-546B80F2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1E15-464B-774B-8232-DFB291403BE6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FE4F-CC95-EF42-89DE-546B80F2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2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1E15-464B-774B-8232-DFB291403BE6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FE4F-CC95-EF42-89DE-546B80F2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7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1E15-464B-774B-8232-DFB291403BE6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FE4F-CC95-EF42-89DE-546B80F2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3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1E15-464B-774B-8232-DFB291403BE6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FE4F-CC95-EF42-89DE-546B80F2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1E15-464B-774B-8232-DFB291403BE6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FE4F-CC95-EF42-89DE-546B80F2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9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1E15-464B-774B-8232-DFB291403BE6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FE4F-CC95-EF42-89DE-546B80F2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0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1E15-464B-774B-8232-DFB291403BE6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FE4F-CC95-EF42-89DE-546B80F2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0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1E15-464B-774B-8232-DFB291403BE6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FE4F-CC95-EF42-89DE-546B80F2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0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1E15-464B-774B-8232-DFB291403BE6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FE4F-CC95-EF42-89DE-546B80F2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4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C1E15-464B-774B-8232-DFB291403BE6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4FE4F-CC95-EF42-89DE-546B80F2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4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460C3-EC44-FC43-A93E-D66DEA730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4159"/>
            <a:ext cx="7886700" cy="1325563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ambria" panose="02040503050406030204" pitchFamily="18" charset="0"/>
              </a:rPr>
              <a:t>What am I?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5A97F-7DBF-1C4C-A192-61C8FF539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604945"/>
            <a:ext cx="8178800" cy="4734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800" dirty="0">
                <a:solidFill>
                  <a:srgbClr val="C00000"/>
                </a:solidFill>
                <a:latin typeface="Cambria" panose="02040503050406030204" pitchFamily="18" charset="0"/>
              </a:rPr>
              <a:t>I was first brought to the United States from China in 1765. </a:t>
            </a:r>
          </a:p>
          <a:p>
            <a:pPr marL="0" indent="0">
              <a:buNone/>
            </a:pPr>
            <a:endParaRPr lang="en-US" sz="3800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3800" dirty="0">
                <a:solidFill>
                  <a:srgbClr val="0070C0"/>
                </a:solidFill>
                <a:latin typeface="Cambria" panose="02040503050406030204" pitchFamily="18" charset="0"/>
              </a:rPr>
              <a:t>The United States now leads the world in my production. </a:t>
            </a:r>
          </a:p>
          <a:p>
            <a:pPr marL="0" indent="0">
              <a:buNone/>
            </a:pPr>
            <a:endParaRPr lang="en-US" sz="3800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38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75,000,000 acres of U.S. farmland are used to grow me. </a:t>
            </a:r>
          </a:p>
          <a:p>
            <a:pPr marL="0" indent="0">
              <a:buNone/>
            </a:pPr>
            <a:endParaRPr lang="en-US" sz="38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66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460C3-EC44-FC43-A93E-D66DEA730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4159"/>
            <a:ext cx="7886700" cy="1325563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ambria" panose="02040503050406030204" pitchFamily="18" charset="0"/>
              </a:rPr>
              <a:t>What am I? </a:t>
            </a:r>
          </a:p>
        </p:txBody>
      </p:sp>
      <p:pic>
        <p:nvPicPr>
          <p:cNvPr id="7" name="Content Placeholder 6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C9AB6EAD-49C0-FD4B-A960-853A5621F9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8878" y="2074497"/>
            <a:ext cx="5864312" cy="4505911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EFFCDE6-8684-764F-9481-6ADA53F2A446}"/>
              </a:ext>
            </a:extLst>
          </p:cNvPr>
          <p:cNvSpPr/>
          <p:nvPr/>
        </p:nvSpPr>
        <p:spPr>
          <a:xfrm>
            <a:off x="3516924" y="2362845"/>
            <a:ext cx="1708220" cy="592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7401BD-C2D8-7745-9643-F9BB5AA39759}"/>
              </a:ext>
            </a:extLst>
          </p:cNvPr>
          <p:cNvSpPr/>
          <p:nvPr/>
        </p:nvSpPr>
        <p:spPr>
          <a:xfrm>
            <a:off x="628650" y="1489722"/>
            <a:ext cx="82239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This is where I am grown in the United States </a:t>
            </a:r>
          </a:p>
        </p:txBody>
      </p:sp>
    </p:spTree>
    <p:extLst>
      <p:ext uri="{BB962C8B-B14F-4D97-AF65-F5344CB8AC3E}">
        <p14:creationId xmlns:p14="http://schemas.microsoft.com/office/powerpoint/2010/main" val="1378444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460C3-EC44-FC43-A93E-D66DEA730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Cambria" panose="02040503050406030204" pitchFamily="18" charset="0"/>
              </a:rPr>
              <a:t>What am I?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5A97F-7DBF-1C4C-A192-61C8FF539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841415"/>
            <a:ext cx="8178800" cy="401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800" dirty="0">
                <a:solidFill>
                  <a:srgbClr val="C00000"/>
                </a:solidFill>
                <a:latin typeface="Cambria" panose="02040503050406030204" pitchFamily="18" charset="0"/>
              </a:rPr>
              <a:t>I am 18% oil and 38% protein. </a:t>
            </a:r>
          </a:p>
          <a:p>
            <a:pPr marL="0" indent="0">
              <a:buNone/>
            </a:pPr>
            <a:endParaRPr lang="en-US" sz="3800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38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Most baked breads, cookies, crackers, and cakes contain my oil. </a:t>
            </a:r>
          </a:p>
          <a:p>
            <a:pPr marL="0" indent="0">
              <a:buNone/>
            </a:pPr>
            <a:endParaRPr lang="en-US" sz="38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38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I contain all eight amino acids, which are essential for human health. </a:t>
            </a:r>
          </a:p>
          <a:p>
            <a:pPr marL="0" indent="0">
              <a:buNone/>
            </a:pPr>
            <a:endParaRPr lang="en-US" sz="38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38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49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460C3-EC44-FC43-A93E-D66DEA730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350" y="131702"/>
            <a:ext cx="7886700" cy="1325563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ambria" panose="02040503050406030204" pitchFamily="18" charset="0"/>
              </a:rPr>
              <a:t>What am I?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5A97F-7DBF-1C4C-A192-61C8FF539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349" y="1246367"/>
            <a:ext cx="8285199" cy="4734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One acre (about the size of a football field) of my product can produce 40,000 servings of tofu, 2,500 gallons of soymilk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,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or 82,368 crayons. </a:t>
            </a:r>
          </a:p>
          <a:p>
            <a:pPr marL="0" indent="0">
              <a:buNone/>
            </a:pPr>
            <a:endParaRPr lang="en-US" sz="38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6" name="Picture 5" descr="A picture containing table, food, cup, plate&#10;&#10;Description automatically generated">
            <a:extLst>
              <a:ext uri="{FF2B5EF4-FFF2-40B4-BE49-F238E27FC236}">
                <a16:creationId xmlns:a16="http://schemas.microsoft.com/office/drawing/2014/main" id="{B7ED7BF9-B36C-ED4A-8D18-74F1478E2FF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2787" y="4214168"/>
            <a:ext cx="1669252" cy="11648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 descr="A picture containing food, table, indoor, white&#10;&#10;Description automatically generated">
            <a:extLst>
              <a:ext uri="{FF2B5EF4-FFF2-40B4-BE49-F238E27FC236}">
                <a16:creationId xmlns:a16="http://schemas.microsoft.com/office/drawing/2014/main" id="{7609F6B9-B140-9643-AD6B-21215878967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5126" y="2971391"/>
            <a:ext cx="1508478" cy="10056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 descr="A large green field with trees in the background&#10;&#10;Description automatically generated">
            <a:extLst>
              <a:ext uri="{FF2B5EF4-FFF2-40B4-BE49-F238E27FC236}">
                <a16:creationId xmlns:a16="http://schemas.microsoft.com/office/drawing/2014/main" id="{3FC775A6-A263-ED49-901F-8078767E55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713" y="3613647"/>
            <a:ext cx="3791375" cy="257154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C76B7FD-CCE4-8F42-82AE-B63ACAF7797B}"/>
              </a:ext>
            </a:extLst>
          </p:cNvPr>
          <p:cNvCxnSpPr>
            <a:cxnSpLocks/>
          </p:cNvCxnSpPr>
          <p:nvPr/>
        </p:nvCxnSpPr>
        <p:spPr>
          <a:xfrm flipV="1">
            <a:off x="4500810" y="3613647"/>
            <a:ext cx="869421" cy="3867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5DC7EA0-EFD2-E147-BED6-5491C1495F26}"/>
              </a:ext>
            </a:extLst>
          </p:cNvPr>
          <p:cNvCxnSpPr>
            <a:cxnSpLocks/>
          </p:cNvCxnSpPr>
          <p:nvPr/>
        </p:nvCxnSpPr>
        <p:spPr>
          <a:xfrm>
            <a:off x="4862944" y="4796592"/>
            <a:ext cx="8935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16" descr="A picture containing implement, stationary, indoor, toy&#10;&#10;Description automatically generated">
            <a:extLst>
              <a:ext uri="{FF2B5EF4-FFF2-40B4-BE49-F238E27FC236}">
                <a16:creationId xmlns:a16="http://schemas.microsoft.com/office/drawing/2014/main" id="{9F65F55A-416A-EC4B-BD85-C5FD49B40C24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4794" y="5639350"/>
            <a:ext cx="1669251" cy="9380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D049BAC-3986-2F4C-B9EF-8926DC354C93}"/>
              </a:ext>
            </a:extLst>
          </p:cNvPr>
          <p:cNvCxnSpPr>
            <a:cxnSpLocks/>
          </p:cNvCxnSpPr>
          <p:nvPr/>
        </p:nvCxnSpPr>
        <p:spPr>
          <a:xfrm>
            <a:off x="4521460" y="5699379"/>
            <a:ext cx="893929" cy="330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14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8CA9663AF7F149B8C9E9FF7CA694AA" ma:contentTypeVersion="13" ma:contentTypeDescription="Create a new document." ma:contentTypeScope="" ma:versionID="0351e22426cf3f75886e2b3bd2cbd1c7">
  <xsd:schema xmlns:xsd="http://www.w3.org/2001/XMLSchema" xmlns:xs="http://www.w3.org/2001/XMLSchema" xmlns:p="http://schemas.microsoft.com/office/2006/metadata/properties" xmlns:ns3="31506a63-5666-431a-8b0d-2531a7c45262" xmlns:ns4="acb8afd5-571f-4403-b4bf-0e8ffda920f1" targetNamespace="http://schemas.microsoft.com/office/2006/metadata/properties" ma:root="true" ma:fieldsID="cf3ec6e0b87e779afe80e3d93f97f86b" ns3:_="" ns4:_="">
    <xsd:import namespace="31506a63-5666-431a-8b0d-2531a7c45262"/>
    <xsd:import namespace="acb8afd5-571f-4403-b4bf-0e8ffda920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506a63-5666-431a-8b0d-2531a7c452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b8afd5-571f-4403-b4bf-0e8ffda920f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5739B7-F176-4688-8A89-D60FB3A281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506a63-5666-431a-8b0d-2531a7c45262"/>
    <ds:schemaRef ds:uri="acb8afd5-571f-4403-b4bf-0e8ffda920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7AD07A-7E3B-4D69-88C1-2D126C32D7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884B53-7EA5-4F24-81B2-6597A3B1CCB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1300</TotalTime>
  <Words>133</Words>
  <Application>Microsoft Office PowerPoint</Application>
  <PresentationFormat>On-screen Show (4:3)</PresentationFormat>
  <Paragraphs>17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Office Theme</vt:lpstr>
      <vt:lpstr>What am I? </vt:lpstr>
      <vt:lpstr>What am I? </vt:lpstr>
      <vt:lpstr>What am I? </vt:lpstr>
      <vt:lpstr>What am I?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Bekka Israelsen</dc:creator>
  <cp:lastModifiedBy>Morgan Hibbs</cp:lastModifiedBy>
  <cp:revision>22</cp:revision>
  <dcterms:created xsi:type="dcterms:W3CDTF">2020-01-28T20:27:10Z</dcterms:created>
  <dcterms:modified xsi:type="dcterms:W3CDTF">2020-08-05T15:26:34Z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0x010100648CA9663AF7F149B8C9E9FF7CA694AA</vt:lpwstr>
  </property>
</Properties>
</file>