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matic SC" panose="020B0604020202020204" charset="-79"/>
      <p:regular r:id="rId12"/>
      <p:bold r:id="rId13"/>
    </p:embeddedFont>
    <p:embeddedFont>
      <p:font typeface="Source Code Pr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839afa48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839afa4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839afa484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839afa48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839afa48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839afa4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839afa48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839afa48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839afa48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839afa48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839afa48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839afa48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839afa48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839afa48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2e93a90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2e93a90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Climate &amp; Crops</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Climate and weather effects on crops and farming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Types</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There are 6 types of climate zones:</a:t>
            </a: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Tropical</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Arid</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Mediterranean</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Temperate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Continental</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Polar</a:t>
            </a:r>
            <a:endParaRPr>
              <a:solidFill>
                <a:srgbClr val="000000"/>
              </a:solidFill>
            </a:endParaRPr>
          </a:p>
        </p:txBody>
      </p:sp>
      <p:pic>
        <p:nvPicPr>
          <p:cNvPr id="64" name="Google Shape;64;p14"/>
          <p:cNvPicPr preferRelativeResize="0"/>
          <p:nvPr/>
        </p:nvPicPr>
        <p:blipFill>
          <a:blip r:embed="rId3">
            <a:alphaModFix/>
          </a:blip>
          <a:stretch>
            <a:fillRect/>
          </a:stretch>
        </p:blipFill>
        <p:spPr>
          <a:xfrm>
            <a:off x="4847176" y="1712925"/>
            <a:ext cx="4060975" cy="306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Tropical</a:t>
            </a:r>
            <a:endParaRPr/>
          </a:p>
        </p:txBody>
      </p:sp>
      <p:sp>
        <p:nvSpPr>
          <p:cNvPr id="70" name="Google Shape;70;p1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Tropical climates are warm year-round and have a dry season and a wet season. Crops that grow best here are crops like rice, bananas, pineapple, cocoa, and sugar cane.</a:t>
            </a:r>
            <a:endParaRPr sz="1400">
              <a:solidFill>
                <a:srgbClr val="000000"/>
              </a:solidFill>
            </a:endParaRPr>
          </a:p>
          <a:p>
            <a:pPr marL="0" lvl="0" indent="0" algn="l" rtl="0">
              <a:spcBef>
                <a:spcPts val="1600"/>
              </a:spcBef>
              <a:spcAft>
                <a:spcPts val="1600"/>
              </a:spcAft>
              <a:buNone/>
            </a:pPr>
            <a:r>
              <a:rPr lang="en" sz="1400">
                <a:solidFill>
                  <a:srgbClr val="000000"/>
                </a:solidFill>
              </a:rPr>
              <a:t>This soil is often acidic and lacks nutrients due to lots of rainfall.</a:t>
            </a:r>
            <a:endParaRPr sz="1400">
              <a:solidFill>
                <a:srgbClr val="000000"/>
              </a:solidFill>
            </a:endParaRPr>
          </a:p>
        </p:txBody>
      </p:sp>
      <p:pic>
        <p:nvPicPr>
          <p:cNvPr id="71" name="Google Shape;71;p15"/>
          <p:cNvPicPr preferRelativeResize="0"/>
          <p:nvPr/>
        </p:nvPicPr>
        <p:blipFill>
          <a:blip r:embed="rId3">
            <a:alphaModFix/>
          </a:blip>
          <a:stretch>
            <a:fillRect/>
          </a:stretch>
        </p:blipFill>
        <p:spPr>
          <a:xfrm>
            <a:off x="3297300" y="366500"/>
            <a:ext cx="5719499" cy="3216711"/>
          </a:xfrm>
          <a:prstGeom prst="rect">
            <a:avLst/>
          </a:prstGeom>
          <a:noFill/>
          <a:ln>
            <a:noFill/>
          </a:ln>
        </p:spPr>
      </p:pic>
      <p:sp>
        <p:nvSpPr>
          <p:cNvPr id="72" name="Google Shape;72;p15"/>
          <p:cNvSpPr txBox="1"/>
          <p:nvPr/>
        </p:nvSpPr>
        <p:spPr>
          <a:xfrm>
            <a:off x="5019825" y="3702950"/>
            <a:ext cx="1963500" cy="4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Sugar Cane Farm</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Arid</a:t>
            </a:r>
            <a:endParaRPr/>
          </a:p>
        </p:txBody>
      </p:sp>
      <p:sp>
        <p:nvSpPr>
          <p:cNvPr id="78" name="Google Shape;78;p16"/>
          <p:cNvSpPr txBox="1">
            <a:spLocks noGrp="1"/>
          </p:cNvSpPr>
          <p:nvPr>
            <p:ph type="body" idx="1"/>
          </p:nvPr>
        </p:nvSpPr>
        <p:spPr>
          <a:xfrm>
            <a:off x="311700" y="1161000"/>
            <a:ext cx="3159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Arid climate means very little rain, like deserts. Most people wouldn't expect farms in deserts and dry areas, but farming is everywhere. The best crops that grow in dry climates are small grains, carrots, onions, grapes, and more.</a:t>
            </a:r>
            <a:endParaRPr sz="1400">
              <a:solidFill>
                <a:srgbClr val="000000"/>
              </a:solidFill>
            </a:endParaRPr>
          </a:p>
          <a:p>
            <a:pPr marL="0" lvl="0" indent="0" algn="l" rtl="0">
              <a:spcBef>
                <a:spcPts val="1600"/>
              </a:spcBef>
              <a:spcAft>
                <a:spcPts val="1600"/>
              </a:spcAft>
              <a:buNone/>
            </a:pPr>
            <a:r>
              <a:rPr lang="en" sz="1400">
                <a:solidFill>
                  <a:srgbClr val="000000"/>
                </a:solidFill>
              </a:rPr>
              <a:t>The soil here is very infertile and has to have fertilizers and irrigation in order to grow crops.</a:t>
            </a:r>
            <a:endParaRPr sz="1400">
              <a:solidFill>
                <a:srgbClr val="000000"/>
              </a:solidFill>
            </a:endParaRPr>
          </a:p>
        </p:txBody>
      </p:sp>
      <p:pic>
        <p:nvPicPr>
          <p:cNvPr id="79" name="Google Shape;79;p16"/>
          <p:cNvPicPr preferRelativeResize="0"/>
          <p:nvPr/>
        </p:nvPicPr>
        <p:blipFill>
          <a:blip r:embed="rId3">
            <a:alphaModFix/>
          </a:blip>
          <a:stretch>
            <a:fillRect/>
          </a:stretch>
        </p:blipFill>
        <p:spPr>
          <a:xfrm>
            <a:off x="3272100" y="152400"/>
            <a:ext cx="5719500" cy="3757712"/>
          </a:xfrm>
          <a:prstGeom prst="rect">
            <a:avLst/>
          </a:prstGeom>
          <a:noFill/>
          <a:ln>
            <a:noFill/>
          </a:ln>
        </p:spPr>
      </p:pic>
      <p:sp>
        <p:nvSpPr>
          <p:cNvPr id="80" name="Google Shape;80;p16"/>
          <p:cNvSpPr txBox="1"/>
          <p:nvPr/>
        </p:nvSpPr>
        <p:spPr>
          <a:xfrm>
            <a:off x="5208725" y="3910100"/>
            <a:ext cx="2166300" cy="4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Mediterranean</a:t>
            </a:r>
            <a:endParaRPr/>
          </a:p>
        </p:txBody>
      </p:sp>
      <p:sp>
        <p:nvSpPr>
          <p:cNvPr id="86" name="Google Shape;86;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mediterranean has hot, dry summers and cold, wet winters. The crops that grow best here are cereals, rice, vegetables, and fruits.</a:t>
            </a:r>
            <a:endParaRPr sz="1400">
              <a:solidFill>
                <a:srgbClr val="000000"/>
              </a:solidFill>
            </a:endParaRPr>
          </a:p>
          <a:p>
            <a:pPr marL="0" lvl="0" indent="0" algn="l" rtl="0">
              <a:spcBef>
                <a:spcPts val="1600"/>
              </a:spcBef>
              <a:spcAft>
                <a:spcPts val="1600"/>
              </a:spcAft>
              <a:buNone/>
            </a:pPr>
            <a:r>
              <a:rPr lang="en" sz="1400">
                <a:solidFill>
                  <a:srgbClr val="000000"/>
                </a:solidFill>
              </a:rPr>
              <a:t>The soil is deficient in humus (organic matter) because of the lack of rain in the summer.</a:t>
            </a:r>
            <a:endParaRPr sz="1400">
              <a:solidFill>
                <a:srgbClr val="000000"/>
              </a:solidFill>
            </a:endParaRPr>
          </a:p>
        </p:txBody>
      </p:sp>
      <p:pic>
        <p:nvPicPr>
          <p:cNvPr id="87" name="Google Shape;87;p17"/>
          <p:cNvPicPr preferRelativeResize="0"/>
          <p:nvPr/>
        </p:nvPicPr>
        <p:blipFill>
          <a:blip r:embed="rId3">
            <a:alphaModFix/>
          </a:blip>
          <a:stretch>
            <a:fillRect/>
          </a:stretch>
        </p:blipFill>
        <p:spPr>
          <a:xfrm>
            <a:off x="3272100" y="152400"/>
            <a:ext cx="5719500" cy="3340070"/>
          </a:xfrm>
          <a:prstGeom prst="rect">
            <a:avLst/>
          </a:prstGeom>
          <a:noFill/>
          <a:ln>
            <a:noFill/>
          </a:ln>
        </p:spPr>
      </p:pic>
      <p:sp>
        <p:nvSpPr>
          <p:cNvPr id="88" name="Google Shape;88;p17"/>
          <p:cNvSpPr txBox="1"/>
          <p:nvPr/>
        </p:nvSpPr>
        <p:spPr>
          <a:xfrm>
            <a:off x="5007225" y="3492475"/>
            <a:ext cx="29472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Mediterranean Grape Farm</a:t>
            </a:r>
            <a:endParaRPr>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Temperate</a:t>
            </a:r>
            <a:endParaRPr/>
          </a:p>
        </p:txBody>
      </p:sp>
      <p:sp>
        <p:nvSpPr>
          <p:cNvPr id="94" name="Google Shape;94;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Temperate climates have moderate rainfall throughout the year. Summers are mild to warm and winters are cold (like Iowa). Corn, soybeans, wheat, and cotton grow well here.</a:t>
            </a:r>
            <a:endParaRPr sz="1400">
              <a:solidFill>
                <a:srgbClr val="000000"/>
              </a:solidFill>
            </a:endParaRPr>
          </a:p>
          <a:p>
            <a:pPr marL="0" lvl="0" indent="0" algn="l" rtl="0">
              <a:spcBef>
                <a:spcPts val="1600"/>
              </a:spcBef>
              <a:spcAft>
                <a:spcPts val="1600"/>
              </a:spcAft>
              <a:buNone/>
            </a:pPr>
            <a:r>
              <a:rPr lang="en" sz="1400">
                <a:solidFill>
                  <a:srgbClr val="000000"/>
                </a:solidFill>
              </a:rPr>
              <a:t>Temperate soils are the most fertile and have lots of nutrients.</a:t>
            </a:r>
            <a:endParaRPr sz="1400">
              <a:solidFill>
                <a:srgbClr val="000000"/>
              </a:solidFill>
            </a:endParaRPr>
          </a:p>
        </p:txBody>
      </p:sp>
      <p:pic>
        <p:nvPicPr>
          <p:cNvPr id="95" name="Google Shape;95;p18"/>
          <p:cNvPicPr preferRelativeResize="0"/>
          <p:nvPr/>
        </p:nvPicPr>
        <p:blipFill>
          <a:blip r:embed="rId3">
            <a:alphaModFix/>
          </a:blip>
          <a:stretch>
            <a:fillRect/>
          </a:stretch>
        </p:blipFill>
        <p:spPr>
          <a:xfrm>
            <a:off x="3272100" y="152400"/>
            <a:ext cx="5719501" cy="3217219"/>
          </a:xfrm>
          <a:prstGeom prst="rect">
            <a:avLst/>
          </a:prstGeom>
          <a:noFill/>
          <a:ln>
            <a:noFill/>
          </a:ln>
        </p:spPr>
      </p:pic>
      <p:sp>
        <p:nvSpPr>
          <p:cNvPr id="96" name="Google Shape;96;p18"/>
          <p:cNvSpPr txBox="1"/>
          <p:nvPr/>
        </p:nvSpPr>
        <p:spPr>
          <a:xfrm>
            <a:off x="4919075" y="3539200"/>
            <a:ext cx="2808000"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Continental</a:t>
            </a:r>
            <a:endParaRPr/>
          </a:p>
        </p:txBody>
      </p:sp>
      <p:sp>
        <p:nvSpPr>
          <p:cNvPr id="102" name="Google Shape;10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Continental climates are relatively dry. The summers are extremely hot and the winters are very cold. Corn, soybeans, and wheat grow well here</a:t>
            </a:r>
            <a:endParaRPr sz="1400">
              <a:solidFill>
                <a:srgbClr val="000000"/>
              </a:solidFill>
            </a:endParaRPr>
          </a:p>
          <a:p>
            <a:pPr marL="0" lvl="0" indent="0" algn="l" rtl="0">
              <a:spcBef>
                <a:spcPts val="1600"/>
              </a:spcBef>
              <a:spcAft>
                <a:spcPts val="1600"/>
              </a:spcAft>
              <a:buNone/>
            </a:pPr>
            <a:r>
              <a:rPr lang="en" sz="1400">
                <a:solidFill>
                  <a:srgbClr val="000000"/>
                </a:solidFill>
              </a:rPr>
              <a:t>The soil is often rich in iron and aluminum oxides due to high rainfall and high latitude.</a:t>
            </a:r>
            <a:endParaRPr sz="1400">
              <a:solidFill>
                <a:srgbClr val="000000"/>
              </a:solidFill>
            </a:endParaRPr>
          </a:p>
        </p:txBody>
      </p:sp>
      <p:pic>
        <p:nvPicPr>
          <p:cNvPr id="103" name="Google Shape;103;p19"/>
          <p:cNvPicPr preferRelativeResize="0"/>
          <p:nvPr/>
        </p:nvPicPr>
        <p:blipFill>
          <a:blip r:embed="rId3">
            <a:alphaModFix/>
          </a:blip>
          <a:stretch>
            <a:fillRect/>
          </a:stretch>
        </p:blipFill>
        <p:spPr>
          <a:xfrm>
            <a:off x="3272100" y="152400"/>
            <a:ext cx="5719500" cy="381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Polar</a:t>
            </a:r>
            <a:endParaRPr/>
          </a:p>
        </p:txBody>
      </p:sp>
      <p:sp>
        <p:nvSpPr>
          <p:cNvPr id="109" name="Google Shape;109;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polar climate has frigid temperatures that make it difficult to farm. but there's still ways to grow crops! Communities often find warmer areas or use greenhouses to grow food.</a:t>
            </a:r>
            <a:endParaRPr sz="1400">
              <a:solidFill>
                <a:srgbClr val="000000"/>
              </a:solidFill>
            </a:endParaRPr>
          </a:p>
          <a:p>
            <a:pPr marL="0" lvl="0" indent="0" algn="l" rtl="0">
              <a:spcBef>
                <a:spcPts val="1600"/>
              </a:spcBef>
              <a:spcAft>
                <a:spcPts val="1600"/>
              </a:spcAft>
              <a:buNone/>
            </a:pPr>
            <a:r>
              <a:rPr lang="en" sz="1400">
                <a:solidFill>
                  <a:srgbClr val="000000"/>
                </a:solidFill>
              </a:rPr>
              <a:t>The soil here is called ahumic soil. It is mainly frozen sand and has no nutrients</a:t>
            </a:r>
            <a:endParaRPr sz="1400">
              <a:solidFill>
                <a:srgbClr val="000000"/>
              </a:solidFill>
            </a:endParaRPr>
          </a:p>
        </p:txBody>
      </p:sp>
      <p:pic>
        <p:nvPicPr>
          <p:cNvPr id="110" name="Google Shape;110;p20"/>
          <p:cNvPicPr preferRelativeResize="0"/>
          <p:nvPr/>
        </p:nvPicPr>
        <p:blipFill>
          <a:blip r:embed="rId3">
            <a:alphaModFix/>
          </a:blip>
          <a:stretch>
            <a:fillRect/>
          </a:stretch>
        </p:blipFill>
        <p:spPr>
          <a:xfrm>
            <a:off x="3272100" y="152400"/>
            <a:ext cx="5719501" cy="3248498"/>
          </a:xfrm>
          <a:prstGeom prst="rect">
            <a:avLst/>
          </a:prstGeom>
          <a:noFill/>
          <a:ln>
            <a:noFill/>
          </a:ln>
        </p:spPr>
      </p:pic>
      <p:sp>
        <p:nvSpPr>
          <p:cNvPr id="111" name="Google Shape;111;p20"/>
          <p:cNvSpPr txBox="1"/>
          <p:nvPr/>
        </p:nvSpPr>
        <p:spPr>
          <a:xfrm>
            <a:off x="4805700" y="3463650"/>
            <a:ext cx="28080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Greenhouse in the Arctic</a:t>
            </a:r>
            <a:endParaRPr>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Vocabulary</a:t>
            </a:r>
            <a:endParaRPr/>
          </a:p>
        </p:txBody>
      </p:sp>
      <p:sp>
        <p:nvSpPr>
          <p:cNvPr id="117" name="Google Shape;117;p21"/>
          <p:cNvSpPr txBox="1">
            <a:spLocks noGrp="1"/>
          </p:cNvSpPr>
          <p:nvPr>
            <p:ph type="body" idx="1"/>
          </p:nvPr>
        </p:nvSpPr>
        <p:spPr>
          <a:xfrm>
            <a:off x="311700" y="1389600"/>
            <a:ext cx="7100100" cy="3179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Arid: climate with little to no rain, dry and barren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Temperate: climate characterized by mild temperatures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Irrigation: applying controlled amounts of water to crops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Aluminum Oxides: chemical compound of aluminum and oxygen</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Deficient: not having enough, lacking</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Humus: organic matter formed by decomposed plant leaves and materials</a:t>
            </a:r>
            <a:endParaRPr sz="1400">
              <a:solidFill>
                <a:srgbClr val="000000"/>
              </a:solidFill>
            </a:endParaRPr>
          </a:p>
          <a:p>
            <a:pPr marL="457200" lvl="0" indent="0" algn="l" rtl="0">
              <a:spcBef>
                <a:spcPts val="1600"/>
              </a:spcBef>
              <a:spcAft>
                <a:spcPts val="1600"/>
              </a:spcAft>
              <a:buNone/>
            </a:pPr>
            <a:endParaRPr sz="1400">
              <a:solidFill>
                <a:srgbClr val="000000"/>
              </a:solidFill>
            </a:endParaRPr>
          </a:p>
        </p:txBody>
      </p:sp>
      <p:pic>
        <p:nvPicPr>
          <p:cNvPr id="118" name="Google Shape;118;p21"/>
          <p:cNvPicPr preferRelativeResize="0"/>
          <p:nvPr/>
        </p:nvPicPr>
        <p:blipFill>
          <a:blip r:embed="rId3">
            <a:alphaModFix/>
          </a:blip>
          <a:stretch>
            <a:fillRect/>
          </a:stretch>
        </p:blipFill>
        <p:spPr>
          <a:xfrm>
            <a:off x="3459800" y="2961875"/>
            <a:ext cx="4081200" cy="20341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On-screen Show (16:9)</PresentationFormat>
  <Paragraphs>38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Source Code Pro</vt:lpstr>
      <vt:lpstr>Arial</vt:lpstr>
      <vt:lpstr>Amatic SC</vt:lpstr>
      <vt:lpstr>Beach Day</vt:lpstr>
      <vt:lpstr>Climate &amp; Crops</vt:lpstr>
      <vt:lpstr>Climate Types</vt:lpstr>
      <vt:lpstr>Tropical</vt:lpstr>
      <vt:lpstr>Arid</vt:lpstr>
      <vt:lpstr>Mediterranean</vt:lpstr>
      <vt:lpstr>Temperate</vt:lpstr>
      <vt:lpstr>Continental</vt:lpstr>
      <vt:lpstr>Polar</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&amp; Crops</dc:title>
  <dc:creator>Morgan Hibbs</dc:creator>
  <cp:lastModifiedBy>Morgan Hibbs</cp:lastModifiedBy>
  <cp:revision>1</cp:revision>
  <dcterms:modified xsi:type="dcterms:W3CDTF">2021-02-15T15:57:47Z</dcterms:modified>
</cp:coreProperties>
</file>